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2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8" r:id="rId10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12"/>
      <p:bold r:id="rId13"/>
      <p:italic r:id="rId14"/>
      <p:boldItalic r:id="rId15"/>
    </p:embeddedFont>
    <p:embeddedFont>
      <p:font typeface="Wingdings 3" panose="05040102010807070707" pitchFamily="18" charset="2"/>
      <p:regular r:id="rId16"/>
    </p:embeddedFont>
    <p:embeddedFont>
      <p:font typeface="Lobster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103"/>
    <a:srgbClr val="050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227720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786117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00197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636818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5960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773499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8182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9356788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2418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00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505322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818400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8315222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751140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222886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584147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674411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054673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831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LESUND1969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9" y="1991601"/>
            <a:ext cx="4143090" cy="26847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3" y="3456222"/>
            <a:ext cx="2821230" cy="1190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1082" y="314844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7817" y="311729"/>
            <a:ext cx="66605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</a:rPr>
              <a:t>ИННОВАЦИОННЫЕ ТЕХНОЛОГИИ </a:t>
            </a:r>
          </a:p>
          <a:p>
            <a:pPr algn="ctr"/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</a:rPr>
              <a:t>ВЫРАЩИВАНИЯ  МИДИИ</a:t>
            </a:r>
            <a:endParaRPr lang="ru-RU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421082" y="1273461"/>
            <a:ext cx="1236518" cy="415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50A0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7024" y="1781187"/>
            <a:ext cx="3645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ПРОИЗВОДСТВО КОРМОВ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ДЛЯ АКВАКУЛЬТУРЫ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ВТОРОЙ ЭТАП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2854" y="633845"/>
            <a:ext cx="6813084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ОБЬЕМ ПОТРЕБЛЕНИЯ МИДИИ В РОССИИ </a:t>
            </a:r>
          </a:p>
          <a:p>
            <a:pPr algn="ctr"/>
            <a:endParaRPr lang="ru-RU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50000"/>
              </a:lnSpc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9-12 ТЫС. ТОНН В ГОД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(1,35 -1,8  МЛРД РУБ)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1326" y="1921775"/>
            <a:ext cx="21820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99,7%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ИМПОРТ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9933" y="3378983"/>
            <a:ext cx="58047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ОСНОВНЫЕ СТРАНЫ-ЭКСПОРТЕРЫ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КИТАЙ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ЧИЛИ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НОВАЯ ЗЕЛАНДИЯ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0609" y="352539"/>
            <a:ext cx="35221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ТРАДИЦИОННЫЕ ТЕХНОЛОГИИ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ВЫРАЩИВАНИЯ МИДИИ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15-17 ТОНН В ГОД / Га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СБОР 3-4 ТОННЫ  В  ЧАС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66" y="320086"/>
            <a:ext cx="4233370" cy="2219341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TextBox 5"/>
          <p:cNvSpPr txBox="1"/>
          <p:nvPr/>
        </p:nvSpPr>
        <p:spPr>
          <a:xfrm>
            <a:off x="927637" y="1828800"/>
            <a:ext cx="267733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ИННОВАЦИОННЫЕ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НОРВЕЖСКИЕ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ТЕХНОЛОГИИ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120-140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ТОНН В ГОД / Га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СБОР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25-30 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ТОНН В ЧАС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35" y="1828800"/>
            <a:ext cx="3032083" cy="3032083"/>
          </a:xfrm>
          <a:prstGeom prst="rect">
            <a:avLst/>
          </a:prstGeom>
          <a:effectLst>
            <a:softEdge rad="139700"/>
          </a:effectLst>
          <a:scene3d>
            <a:camera prst="orthographicFront">
              <a:rot lat="0" lon="10800000" rev="21594000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27" y="2539427"/>
            <a:ext cx="2395481" cy="239548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778145" y="836901"/>
            <a:ext cx="453950" cy="682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25398" y="3080513"/>
            <a:ext cx="633888" cy="121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299750" y="1099325"/>
            <a:ext cx="7521000" cy="26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CE5C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397291" y="576338"/>
            <a:ext cx="58592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МИРОВОЕ ПОТРЕБЛЕНИЕ МИДИЙ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ПОСЛЕДНИЕ НЕСКОЛЬКО ДЕСЯТИЛЕТИЙ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СТАБИЛЬНО РАСТЁТ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7291" y="1780802"/>
            <a:ext cx="7444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 70-Х ГОДАХ ОНО СОСТАВЛЯЛО 700 000 ТОНН,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 80-Х - 900 000 ТОНН,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 90-Х - 1,4 МИЛЛИОНА ТОНН,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 НАСТОЯЩЕЕ ВРЕМЯ ОНО ДОСТИГЛО 2-х МИЛЛИОНОВ ТОНН В ГОД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7291" y="2894101"/>
            <a:ext cx="274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Источник: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FAO GLOBEFISH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291" y="3342962"/>
            <a:ext cx="74110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УЧАСТОК МОРЯ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276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ГА,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ПРИНАДЛЕЖАЩИЙ НА ПРАВАХ АРЕНДЫ ООО РФИ СРОКОМ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25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ЛЕТ,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СПОСОБЕН ПРОИЗВЕСТИ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21 000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ТОНН  ЖИВОЙ МИДИИ В ГОД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3,15 МЛРД РУБ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6" y="1290750"/>
            <a:ext cx="6250192" cy="3771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915" y="376520"/>
            <a:ext cx="73788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СОЧЕТАНИЕ ПРИРОДНЫХ УСЛОВИЙ МОРСКОГО УЧАСТКА И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СОВРЕМЕННЫЕ ТЕХНОЛОГИИ ПОЗВОЛЯЮТ УМЕНЬШИТЬ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СЕБЕСТОИМОСТЬ ПРОИЗВОДСТВА КИЛОГРАММА МИДИИ В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4 РАЗА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ОТНОСИТЕЛЬНО ТРАДИЦИОННЫХ СПОСОБОВ ВЫРАЩИВАНИЯ</a:t>
            </a:r>
          </a:p>
          <a:p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373" y="567559"/>
            <a:ext cx="68212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ПО ДАННЫМ ВЕДУЩЕГО ИНТЕРНЕТ ПОРТАЛА FISHNET НА 24.03.2019 ОПТОВАЯ ЦЕНА НА МИДИЮ МОРОЖЕННУЮ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СОСТАВЛЯЕТ ОТ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190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195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РУБ.  -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2.4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EVRO / КГ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372" y="1702676"/>
            <a:ext cx="716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СЕБЕСТОИМОСТЬ МИДИИ СЫРОЙ  ПРИ ИСПОЛЬЗОВАНИИ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НОРВЕЖСКОЙ ТЕХНОЛОГИИ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5,18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РУБ. /КГ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~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0,074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EVRO\ КГ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371" y="2669628"/>
            <a:ext cx="831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СЕБЕСТОИМОСТЬ ГОТОВОГО ПРОДУКТА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~ 44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РУБ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./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КГ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- 0.732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ЕVRO/КГ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 УЧЕТОМ ДОСТАВКИ ДО ОСНОВНЫХ ПОТРЕБИТЕЛЕЙ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371" y="3420024"/>
            <a:ext cx="4614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ДОХОД С 1 КГ –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145 РУБ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~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1.93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EVRO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71" y="3940701"/>
            <a:ext cx="7085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МОРСКОЙ УЧАСТОК ДАЕТ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3,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04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МЛРД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РУБЛЕЙ (40 МЛН ЕВРО)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ЗА 16-18 МЕСЯЦЕВ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737" y="283780"/>
            <a:ext cx="743023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ПРОЕКТ ГОТОВ К РЕАЛИЗАЦИИ,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ПРОШЕЛ ВСЕ НЕОБХОДИМЫЕ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СОГЛАСОВАНИЯ. </a:t>
            </a:r>
          </a:p>
          <a:p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ОПЫТНАЯ КОМАНДА ПРОФЕССИОНАЛОВ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(20 ЛЕТ В РЫБНОЙ ОТРАСЛИ)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МЫ ПЕРВЫЕ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ПРИВЕЗЛИ НОРВЕЖСКИЙ ЛОСОСЬ В РФ В 1996 ГОДУ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2003 ГОДУ ОБЕСПЕЧИВАЛИ 75% ВСЕГО ИМПОРТА ОХЛАЖДЕННОГО ЛОСОСЯ.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ТОРГОВАЯ МАРКА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«ФИШ ФАБРИК»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ОПЫТ РАБОТЫ С ФЕДЕРАЛЬНЫМИ СЕТЯМИ.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ОПЫТ СТРОИТЕЛЬСТВА РЫБОПЕРЕРАБАТЫВАЮЩЕГО ЗАВОДА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( 5 000 М КВ, 250 ТОВАРНЫХ ПОЗИЦИЙ)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НАУЧНЫЕ КОНСУЛЬТАНТЫ – СПЕЦИАЛИСТЫ НИИ ЮГНИИРО (КРЫМ),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НИИ ГОСНИОРХ (СПБ)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РУКОВОДИТЕЛЬ ПРОЕКТА - СОУЧРЕДИТЕЛЬ, ГЕНЕРАЛЬНЫЙ ДИРЕКТОР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ООО «РУС ФИШ ИНДАСТРИ» -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СЕМЕНОВ МИХАИЛ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ОПЫТ РАБОТЫ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 РЫБНОЙ ИНДУСТРИИ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22 ГОДА   </a:t>
            </a:r>
          </a:p>
          <a:p>
            <a:endParaRPr lang="ru-RU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/>
              <a:t>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5724" y="577960"/>
            <a:ext cx="424827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ПРЕДЛАГАЕМ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75%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КОМПАНИИ.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СТОИМОСТЬ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20 МЛН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РУБ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724" y="1618594"/>
            <a:ext cx="68515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СТОИМОСТЬ ПРИОБРЕТАЕМОГО ИМУЩЕСТВА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(ОБОРУДОВАНИЕ, ДОСТАВКА, МОНТАЖ)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5,7 МЛН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ЕВРО</a:t>
            </a:r>
          </a:p>
          <a:p>
            <a:endParaRPr lang="ru-RU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КАПИТАЛЬНЫЕ ВЛОЖЕНИЯ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(СТРОИТЕЛЬСТВО  ЗАВОДА ДЛЯ ПЕРЕРАБОТКИ СЫРЬЯ)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1,8 МЛН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ЕВРО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724" y="4044222"/>
            <a:ext cx="4020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ОКУПАКМОСТЬ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36 МЕСЯЦЕВ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3890" y="578069"/>
            <a:ext cx="455445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ООО «РУС ФИШ ИНДАСТРИ»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ГЕНЕРАЛЬНЫЙ ДИРЕКТОР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СЕМЕНОВ МИХАИЛ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+7 (921) 960 46 93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rgbClr val="091103"/>
                </a:solidFill>
                <a:hlinkClick r:id="rId3"/>
              </a:rPr>
              <a:t>ALESUND1969@GMAIL.COM</a:t>
            </a:r>
            <a:endParaRPr lang="en-US" sz="2400" dirty="0" smtClean="0">
              <a:solidFill>
                <a:srgbClr val="091103"/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WWW.SMARTFARM.NO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1825</TotalTime>
  <Words>412</Words>
  <Application>Microsoft Office PowerPoint</Application>
  <PresentationFormat>Экран (16:9)</PresentationFormat>
  <Paragraphs>93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Trebuchet MS</vt:lpstr>
      <vt:lpstr>Wingdings 3</vt:lpstr>
      <vt:lpstr>Arial</vt:lpstr>
      <vt:lpstr>Lobster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Семенов</dc:creator>
  <cp:lastModifiedBy>mihail</cp:lastModifiedBy>
  <cp:revision>52</cp:revision>
  <dcterms:modified xsi:type="dcterms:W3CDTF">2019-05-08T16:16:01Z</dcterms:modified>
</cp:coreProperties>
</file>