
<file path=[Content_Types].xml><?xml version="1.0" encoding="utf-8"?>
<Types xmlns="http://schemas.openxmlformats.org/package/2006/content-types">
  <Default Extension="jp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Default Extension="jpeg" ContentType="image/jpeg"/>
  <Override PartName="/ppt/slides/slide1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charts/style1.xml" ContentType="application/vnd.ms-office.chartstyle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charts/style2.xml" ContentType="application/vnd.ms-office.chartstyl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theme/theme2.xml" ContentType="application/vnd.openxmlformats-officedocument.theme+xml"/>
  <Override PartName="/ppt/slides/slide4.xml" ContentType="application/vnd.openxmlformats-officedocument.presentationml.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slideLayouts/slideLayout7.xml" ContentType="application/vnd.openxmlformats-officedocument.presentationml.slideLayout+xml"/>
  <Override PartName="/ppt/charts/colors2.xml" ContentType="application/vnd.ms-office.chartcolorstyl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>
  <p:sldMasterIdLst>
    <p:sldMasterId id="2147483659" r:id="rId2"/>
  </p:sldMasterIdLst>
  <p:notesMasterIdLst>
    <p:notesMasterId r:id="rId1"/>
  </p:notesMasterIdLst>
  <p:sldIdLst>
    <p:sldId id="269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9" r:id="rId11"/>
    <p:sldId id="281" r:id="rId12"/>
    <p:sldId id="283" r:id="rId13"/>
  </p:sldIdLst>
  <p:sldSz cx="12192000" cy="6858000"/>
  <p:notesSz cx="6858000" cy="9144000"/>
</p:presentation>
</file>

<file path=ppt/presProps.xml><?xml version="1.0" encoding="utf-8"?>
<p:presentationPr xmlns:p="http://schemas.openxmlformats.org/presentationml/2006/main" xmlns:a="http://schemas.openxmlformats.org/drawingml/2006/main" xmlns:r="http://schemas.openxmlformats.org/officeDocument/2006/relationships"/>
</file>

<file path=ppt/tableStyles.xml><?xml version="1.0" encoding="utf-8"?>
<a:tblStyleLst xmlns:a="http://schemas.openxmlformats.org/drawingml/2006/main" def="{5C22544A-7EE6-4342-B048-85BDC9FD1C3A}"/>
</file>

<file path=ppt/_rels/presentation.xml.rels><?xml version="1.0" encoding="UTF-8" standalone="yes"?>
<Relationships xmlns="http://schemas.openxmlformats.org/package/2006/relationships"><Relationship Id="rId5" Type="http://schemas.openxmlformats.org/officeDocument/2006/relationships/slide" Target="slides/slide3.xml"/><Relationship Id="rId12" Type="http://schemas.openxmlformats.org/officeDocument/2006/relationships/slide" Target="slides/slide10.xml"/><Relationship Id="rId16" Type="http://schemas.openxmlformats.org/officeDocument/2006/relationships/tableStyles" Target="tableStyles.xml"/><Relationship Id="rId15" Type="http://schemas.openxmlformats.org/officeDocument/2006/relationships/theme" Target="theme/theme1.xml"/><Relationship Id="rId11" Type="http://schemas.openxmlformats.org/officeDocument/2006/relationships/slide" Target="slides/slide9.xml"/><Relationship Id="rId14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3" Type="http://schemas.openxmlformats.org/officeDocument/2006/relationships/slide" Target="slides/slide11.xml"/><Relationship Id="rId8" Type="http://schemas.openxmlformats.org/officeDocument/2006/relationships/slide" Target="slides/slide6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o-\Desktop\&#1088;&#1072;&#1089;&#1093;&#1086;&#1076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ОБЪЕМ</a:t>
            </a:r>
            <a:r>
              <a:rPr lang="ru-RU" sz="1400" b="1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ПРОИЗВОДСТВА МУЧНЫХ КОНДИТЕРСКИХ ИЗДЕЛИЙ</a:t>
            </a:r>
            <a:endParaRPr lang="ru-RU" sz="14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solidFill>
                <a:srgbClr val="66FFFF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формулы!$D$166:$D$174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xVal>
          <c:yVal>
            <c:numRef>
              <c:f>формулы!$F$166:$F$174</c:f>
              <c:numCache>
                <c:formatCode>General</c:formatCode>
                <c:ptCount val="9"/>
                <c:pt idx="0">
                  <c:v>2.8</c:v>
                </c:pt>
                <c:pt idx="1">
                  <c:v>3</c:v>
                </c:pt>
                <c:pt idx="2">
                  <c:v>3.1</c:v>
                </c:pt>
                <c:pt idx="3">
                  <c:v>3</c:v>
                </c:pt>
                <c:pt idx="4">
                  <c:v>3.5</c:v>
                </c:pt>
                <c:pt idx="5">
                  <c:v>3.4</c:v>
                </c:pt>
                <c:pt idx="6">
                  <c:v>3.5</c:v>
                </c:pt>
                <c:pt idx="7">
                  <c:v>3.55</c:v>
                </c:pt>
                <c:pt idx="8">
                  <c:v>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45-4ED2-8212-004C79DA9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797584"/>
        <c:axId val="491798240"/>
      </c:scatterChart>
      <c:valAx>
        <c:axId val="491797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798240"/>
        <c:crosses val="autoZero"/>
        <c:crossBetween val="midCat"/>
      </c:valAx>
      <c:valAx>
        <c:axId val="49179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491797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СЕГМЕНТАЦИЯ КЛИЕНТОВ</c:v>
                </c:pt>
              </c:strCache>
            </c:strRef>
          </c:tx>
          <c:spPr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33CCFF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D1C-4270-9F38-8E59F55B074C}"/>
              </c:ext>
            </c:extLst>
          </c:dPt>
          <c:dPt>
            <c:idx val="1"/>
            <c:bubble3D val="0"/>
            <c:spPr>
              <a:solidFill>
                <a:srgbClr val="009999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D1C-4270-9F38-8E59F55B074C}"/>
              </c:ext>
            </c:extLst>
          </c:dPt>
          <c:dPt>
            <c:idx val="2"/>
            <c:bubble3D val="0"/>
            <c:spPr>
              <a:solidFill>
                <a:srgbClr val="3366CC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D1C-4270-9F38-8E59F55B074C}"/>
              </c:ext>
            </c:extLst>
          </c:dPt>
          <c:dPt>
            <c:idx val="3"/>
            <c:bubble3D val="0"/>
            <c:spPr>
              <a:solidFill>
                <a:srgbClr val="CCFF66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D1C-4270-9F38-8E59F55B074C}"/>
              </c:ext>
            </c:extLst>
          </c:dPt>
          <c:dPt>
            <c:idx val="4"/>
            <c:bubble3D val="0"/>
            <c:spPr>
              <a:solidFill>
                <a:srgbClr val="FFCC66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D1C-4270-9F38-8E59F55B074C}"/>
              </c:ext>
            </c:extLst>
          </c:dPt>
          <c:dPt>
            <c:idx val="5"/>
            <c:bubble3D val="0"/>
            <c:spPr>
              <a:solidFill>
                <a:srgbClr val="FF9999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FD1C-4270-9F38-8E59F55B074C}"/>
              </c:ext>
            </c:extLst>
          </c:dPt>
          <c:dPt>
            <c:idx val="6"/>
            <c:bubble3D val="0"/>
            <c:spPr>
              <a:solidFill>
                <a:srgbClr val="9966FF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D1C-4270-9F38-8E59F55B074C}"/>
              </c:ext>
            </c:extLst>
          </c:dPt>
          <c:dLbls>
            <c:dLbl>
              <c:idx val="0"/>
              <c:layout>
                <c:manualLayout>
                  <c:x val="-0.15145772374700925"/>
                  <c:y val="-0.521242033159872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1C-4270-9F38-8E59F55B074C}"/>
                </c:ext>
              </c:extLst>
            </c:dLbl>
            <c:dLbl>
              <c:idx val="1"/>
              <c:layout>
                <c:manualLayout>
                  <c:x val="-4.1750635479328784E-3"/>
                  <c:y val="9.36661869738615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1C-4270-9F38-8E59F55B074C}"/>
                </c:ext>
              </c:extLst>
            </c:dLbl>
            <c:dLbl>
              <c:idx val="2"/>
              <c:layout>
                <c:manualLayout>
                  <c:x val="-4.1564247777814124E-2"/>
                  <c:y val="4.0242466392166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1C-4270-9F38-8E59F55B074C}"/>
                </c:ext>
              </c:extLst>
            </c:dLbl>
            <c:dLbl>
              <c:idx val="3"/>
              <c:layout>
                <c:manualLayout>
                  <c:x val="-3.8898840748167365E-2"/>
                  <c:y val="4.24574832436813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1C-4270-9F38-8E59F55B07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кофе с собой</c:v>
                </c:pt>
                <c:pt idx="1">
                  <c:v>дистрибьюторы</c:v>
                </c:pt>
                <c:pt idx="2">
                  <c:v>мероприятия</c:v>
                </c:pt>
                <c:pt idx="3">
                  <c:v>рестораны</c:v>
                </c:pt>
                <c:pt idx="4">
                  <c:v>кондитерские</c:v>
                </c:pt>
                <c:pt idx="5">
                  <c:v>рекламные агентства</c:v>
                </c:pt>
                <c:pt idx="6">
                  <c:v>торговые дома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0.63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C-4270-9F38-8E59F55B074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509181009504307"/>
          <c:y val="0.15922005254827526"/>
          <c:w val="0.40626941975349024"/>
          <c:h val="0.8407799474517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rgbClr val="2E2E2E"/>
        </a:gs>
        <a:gs pos="97000">
          <a:srgbClr val="595959"/>
        </a:gs>
      </a:gsLst>
      <a:path path="circle">
        <a:fillToRect l="50000" t="50000" r="50000" b="5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lIns="91440" tIns="45720" rIns="91440" bIns="45720"/>
          <a:lstStyle>
            <a:lvl1pPr lvl="0" algn="l" rtl="0">
              <a:defRPr sz="1200"/>
            </a:lvl1pPr>
          </a:lstStyle>
          <a:p/>
        </p:txBody>
      </p:sp>
      <p:sp>
        <p:nvSpPr>
          <p:cNvPr id="3" name=""/>
          <p:cNvSpPr txBox="1"/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lIns="91440" tIns="45720" rIns="91440" bIns="45720"/>
          <a:lstStyle>
            <a:lvl1pPr lvl="0" algn="r" rtl="0">
              <a:defRPr sz="1200"/>
            </a:lvl1pPr>
          </a:lstStyle>
          <a:p/>
        </p:txBody>
      </p:sp>
      <p:sp>
        <p:nvSpPr>
          <p:cNvPr id="4" name=""/>
          <p:cNvSpPr txBox="1"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srgbClr val="000000"/>
            </a:solidFill>
          </a:ln>
        </p:spPr>
        <p:txBody>
          <a:bodyPr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body" idx="3" sz="quarter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"/>
          <p:cNvSpPr txBox="1"/>
          <p:nvPr>
            <p:ph type="ftr" idx="4" sz="quarter"/>
          </p:nvPr>
        </p:nvSpPr>
        <p:spPr>
          <a:xfrm>
            <a:off x="0" y="8685213"/>
            <a:ext cx="2971800" cy="458787"/>
          </a:xfrm>
          <a:prstGeom prst="rect"/>
        </p:spPr>
        <p:txBody>
          <a:bodyPr lIns="91440" tIns="45720" rIns="91440" bIns="45720" anchor="b"/>
          <a:lstStyle>
            <a:lvl1pPr lvl="0" algn="l" rtl="0">
              <a:defRPr sz="1200"/>
            </a:lvl1pPr>
          </a:lstStyle>
          <a:p/>
        </p:txBody>
      </p:sp>
      <p:sp>
        <p:nvSpPr>
          <p:cNvPr id="7" name=""/>
          <p:cNvSpPr txBox="1"/>
          <p:nvPr>
            <p:ph type="sldNum" idx="5" sz="quarter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lIns="91440" tIns="45720" rIns="91440" bIns="45720" anchor="b"/>
          <a:lstStyle>
            <a:lvl1pPr lvl="0" algn="r" rtl="0">
              <a:defRPr sz="1200"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vl="0" algn="l" rtl="0" marL="0">
      <a:defRPr sz="1200">
        <a:solidFill>
          <a:schemeClr val="tx1"/>
        </a:solidFill>
        <a:latin typeface="Calibri"/>
      </a:defRPr>
    </a:lvl1pPr>
    <a:lvl2pPr lvl="0" algn="l" rtl="0" marL="457200">
      <a:defRPr sz="1200">
        <a:solidFill>
          <a:schemeClr val="tx1"/>
        </a:solidFill>
        <a:latin typeface="Calibri"/>
      </a:defRPr>
    </a:lvl2pPr>
    <a:lvl3pPr lvl="0" algn="l" rtl="0" marL="914400">
      <a:defRPr sz="1200">
        <a:solidFill>
          <a:schemeClr val="tx1"/>
        </a:solidFill>
        <a:latin typeface="Calibri"/>
      </a:defRPr>
    </a:lvl3pPr>
    <a:lvl4pPr lvl="0" algn="l" rtl="0" marL="1371600">
      <a:defRPr sz="1200">
        <a:solidFill>
          <a:schemeClr val="tx1"/>
        </a:solidFill>
        <a:latin typeface="Calibri"/>
      </a:defRPr>
    </a:lvl4pPr>
    <a:lvl5pPr lvl="0" algn="l" rtl="0" marL="1828800">
      <a:defRPr sz="1200">
        <a:solidFill>
          <a:schemeClr val="tx1"/>
        </a:solidFill>
        <a:latin typeface="Calibri"/>
      </a:defRPr>
    </a:lvl5pPr>
    <a:lvl6pPr lvl="0" algn="l" rtl="0" marL="2286000">
      <a:defRPr sz="1200">
        <a:solidFill>
          <a:schemeClr val="tx1"/>
        </a:solidFill>
        <a:latin typeface="Calibri"/>
      </a:defRPr>
    </a:lvl6pPr>
    <a:lvl7pPr lvl="0" algn="l" rtl="0" marL="2743200">
      <a:defRPr sz="1200">
        <a:solidFill>
          <a:schemeClr val="tx1"/>
        </a:solidFill>
        <a:latin typeface="Calibri"/>
      </a:defRPr>
    </a:lvl7pPr>
    <a:lvl8pPr lvl="0" algn="l" rtl="0" marL="3200400">
      <a:defRPr sz="1200">
        <a:solidFill>
          <a:schemeClr val="tx1"/>
        </a:solidFill>
        <a:latin typeface="Calibri"/>
      </a:defRPr>
    </a:lvl8pPr>
    <a:lvl9pPr lvl="0" algn="l" rtl="0" marL="3657600">
      <a:defRPr sz="1200">
        <a:solidFill>
          <a:schemeClr val="tx1"/>
        </a:solidFill>
        <a:latin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/Relationships>
</file>

<file path=ppt/notesSlides/_rels/notesSlide10.xml.rels><?xml version="1.0" encoding="UTF-8" standalone="yes"?>
<Relationships xmlns="http://schemas.openxmlformats.org/package/2006/relationships"></Relationships>
</file>

<file path=ppt/notesSlides/_rels/notesSlide11.xml.rels><?xml version="1.0" encoding="UTF-8" standalone="yes"?>
<Relationships xmlns="http://schemas.openxmlformats.org/package/2006/relationships"></Relationships>
</file>

<file path=ppt/notesSlides/_rels/notesSlide2.xml.rels><?xml version="1.0" encoding="UTF-8" standalone="yes"?>
<Relationships xmlns="http://schemas.openxmlformats.org/package/2006/relationships"></Relationships>
</file>

<file path=ppt/notesSlides/_rels/notesSlide3.xml.rels><?xml version="1.0" encoding="UTF-8" standalone="yes"?>
<Relationships xmlns="http://schemas.openxmlformats.org/package/2006/relationships"></Relationships>
</file>

<file path=ppt/notesSlides/_rels/notesSlide4.xml.rels><?xml version="1.0" encoding="UTF-8" standalone="yes"?>
<Relationships xmlns="http://schemas.openxmlformats.org/package/2006/relationships"></Relationships>
</file>

<file path=ppt/notesSlides/_rels/notesSlide5.xml.rels><?xml version="1.0" encoding="UTF-8" standalone="yes"?>
<Relationships xmlns="http://schemas.openxmlformats.org/package/2006/relationships"></Relationships>
</file>

<file path=ppt/notesSlides/_rels/notesSlide6.xml.rels><?xml version="1.0" encoding="UTF-8" standalone="yes"?>
<Relationships xmlns="http://schemas.openxmlformats.org/package/2006/relationships"></Relationships>
</file>

<file path=ppt/notesSlides/_rels/notesSlide7.xml.rels><?xml version="1.0" encoding="UTF-8" standalone="yes"?>
<Relationships xmlns="http://schemas.openxmlformats.org/package/2006/relationships"></Relationships>
</file>

<file path=ppt/notesSlides/_rels/notesSlide8.xml.rels><?xml version="1.0" encoding="UTF-8" standalone="yes"?>
<Relationships xmlns="http://schemas.openxmlformats.org/package/2006/relationships"></Relationships>
</file>

<file path=ppt/notesSlides/_rels/notesSlide9.xml.rels><?xml version="1.0" encoding="UTF-8" standalone="yes"?>
<Relationships xmlns="http://schemas.openxmlformats.org/package/2006/relationships"></Relationships>
</file>

<file path=ppt/notesSlides/notesSlide1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10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sldImg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Num" idx="5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</p:notes>
</file>

<file path=ppt/notesSlides/notesSlide11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2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3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4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5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6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notesSlides/notesSlide7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sldImg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Num" idx="5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</p:notes>
</file>

<file path=ppt/notesSlides/notesSlide8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sldImg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Num" idx="5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</p:notes>
</file>

<file path=ppt/notesSlides/notesSlide9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sldImg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Num" idx="5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/>
        </p:spPr>
        <p:txBody>
          <a:bodyPr anchor="b"/>
          <a:lstStyle>
            <a:lvl1pPr lvl="0" rtl="0">
              <a:defRPr sz="3200"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/>
        </p:spPr>
        <p:txBody>
          <a:bodyPr/>
          <a:lstStyle>
            <a:lvl1pPr lvl="0" rtl="0">
              <a:defRPr sz="3200"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"/>
          <p:cNvSpPr txBox="1"/>
          <p:nvPr>
            <p:ph type="body" idx="2" sz="half"/>
          </p:nvPr>
        </p:nvSpPr>
        <p:spPr>
          <a:xfrm>
            <a:off x="839788" y="2057400"/>
            <a:ext cx="3932237" cy="3811588"/>
          </a:xfrm>
          <a:prstGeom prst="rect"/>
        </p:spPr>
        <p:txBody>
          <a:bodyPr/>
          <a:lstStyle>
            <a:lvl1pPr lvl="0" rtl="0" marL="0" indent="0">
              <a:buNone/>
              <a:defRPr sz="16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 sz="half"/>
          </p:nvPr>
        </p:nvSpPr>
        <p:spPr>
          <a:xfrm>
            <a:off x="838200" y="1825625"/>
            <a:ext cx="5181600" cy="4351338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"/>
          <p:cNvSpPr txBox="1"/>
          <p:nvPr>
            <p:ph type="body" idx="2" sz="half"/>
          </p:nvPr>
        </p:nvSpPr>
        <p:spPr>
          <a:xfrm>
            <a:off x="6172200" y="1825625"/>
            <a:ext cx="5181600" cy="4351338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/>
        </p:spPr>
        <p:txBody>
          <a:bodyPr anchor="b"/>
          <a:lstStyle>
            <a:lvl1pPr lvl="0" rtl="0">
              <a:defRPr sz="3200"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/>
        </p:spPr>
        <p:txBody>
          <a:bodyPr/>
          <a:lstStyle>
            <a:lvl1pPr lvl="0" rtl="0" marL="0" indent="0">
              <a:buNone/>
              <a:defRPr sz="3200"/>
            </a:lvl1pPr>
          </a:lstStyle>
          <a:p/>
        </p:txBody>
      </p:sp>
      <p:sp>
        <p:nvSpPr>
          <p:cNvPr id="4" name=""/>
          <p:cNvSpPr txBox="1"/>
          <p:nvPr>
            <p:ph type="body" idx="2" sz="half"/>
          </p:nvPr>
        </p:nvSpPr>
        <p:spPr>
          <a:xfrm>
            <a:off x="839788" y="2057400"/>
            <a:ext cx="3932237" cy="3811588"/>
          </a:xfrm>
          <a:prstGeom prst="rect"/>
        </p:spPr>
        <p:txBody>
          <a:bodyPr/>
          <a:lstStyle>
            <a:lvl1pPr lvl="0" rtl="0" marL="0" indent="0">
              <a:buNone/>
              <a:defRPr sz="16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/>
        </p:spPr>
        <p:txBody>
          <a:bodyPr anchor="b"/>
          <a:lstStyle>
            <a:lvl1pPr lvl="0" rtl="0">
              <a:defRPr sz="6000"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/>
        </p:spPr>
        <p:txBody>
          <a:bodyPr/>
          <a:lstStyle>
            <a:lvl1pPr lvl="0" rtl="0"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/>
        </p:spPr>
        <p:txBody>
          <a:bodyPr anchor="b"/>
          <a:lstStyle>
            <a:lvl1pPr lvl="0" algn="ctr" rtl="0">
              <a:defRPr sz="6000"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/>
        </p:spPr>
        <p:txBody>
          <a:bodyPr/>
          <a:lstStyle>
            <a:lvl1pPr lvl="0" algn="ctr" rtl="0" marL="0" indent="0">
              <a:buNone/>
              <a:defRPr sz="2400"/>
            </a:lvl1pPr>
          </a:lstStyle>
          <a:p>
            <a:pPr lvl="0" rtl="0"/>
            <a:r>
              <a:rPr lang="ru-RU"/>
              <a:t>Образец подзаголовка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724900" y="365125"/>
            <a:ext cx="2628900" cy="5811839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838200" y="365125"/>
            <a:ext cx="7734300" cy="5811839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/>
        </p:spPr>
        <p:txBody>
          <a:bodyPr anchor="b"/>
          <a:lstStyle>
            <a:lvl1pPr lvl="0" rtl="0" marL="0" indent="0">
              <a:buNone/>
              <a:defRPr sz="2400" b="1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"/>
          <p:cNvSpPr txBox="1"/>
          <p:nvPr>
            <p:ph type="body" idx="2" sz="half"/>
          </p:nvPr>
        </p:nvSpPr>
        <p:spPr>
          <a:xfrm>
            <a:off x="839788" y="2505075"/>
            <a:ext cx="5157787" cy="3684588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"/>
          <p:cNvSpPr txBox="1"/>
          <p:nvPr>
            <p:ph type="body" idx="3" sz="quarter"/>
          </p:nvPr>
        </p:nvSpPr>
        <p:spPr>
          <a:xfrm>
            <a:off x="6172200" y="1681163"/>
            <a:ext cx="5183188" cy="823912"/>
          </a:xfrm>
          <a:prstGeom prst="rect"/>
        </p:spPr>
        <p:txBody>
          <a:bodyPr anchor="b"/>
          <a:lstStyle>
            <a:lvl1pPr lvl="0" rtl="0" marL="0" indent="0">
              <a:buNone/>
              <a:defRPr sz="2400" b="1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"/>
          <p:cNvSpPr txBox="1"/>
          <p:nvPr>
            <p:ph type="body" idx="4" sz="quarter"/>
          </p:nvPr>
        </p:nvSpPr>
        <p:spPr>
          <a:xfrm>
            <a:off x="6172200" y="2505075"/>
            <a:ext cx="5183188" cy="3684588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8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9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7" Type="http://schemas.openxmlformats.org/officeDocument/2006/relationships/slideLayout" Target="../slideLayouts/slideLayout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lIns="91440" tIns="45720" rIns="91440" bIns="45720" anchor="ctr"/>
          <a:lstStyle>
            <a:lvl1pPr lvl="0">
              <a:defRPr/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"/>
          <p:cNvSpPr txBox="1"/>
          <p:nvPr>
            <p:ph type="dt" idx="2" sz="half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lIns="91440" tIns="45720" rIns="91440" bIns="45720" anchor="ctr"/>
          <a:lstStyle>
            <a:lvl1pPr lvl="0"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"/>
          <p:cNvSpPr txBox="1"/>
          <p:nvPr>
            <p:ph type="ftr" idx="3" sz="quarter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lIns="91440" tIns="45720" rIns="91440" bIns="45720" anchor="ctr"/>
          <a:lstStyle>
            <a:lvl1pPr lvl="0"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"/>
          <p:cNvSpPr txBox="1"/>
          <p:nvPr>
            <p:ph type="sldNum" idx="4" sz="quarter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lIns="91440" tIns="45720" rIns="91440" bIns="45720" anchor="ctr"/>
          <a:lstStyle>
            <a:lvl1pPr lvl="0"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8DBA3-52F9-4AF4-A6A4-FA4D7DB2F99C}" type="slidenum">
              <a:t>&lt;#&gt;</a:t>
            </a:fld>
          </a:p>
        </p:txBody>
      </p:sp>
      <p:sp>
        <p:nvSpPr>
          <p:cNvPr id="7" name=""/>
          <p:cNvSpPr txBox="1"/>
          <p:nvPr/>
        </p:nvSpPr>
        <p:spPr>
          <a:xfrm>
            <a:off x="11109634" y="6608802"/>
            <a:ext cx="1082366" cy="249198"/>
          </a:xfrm>
          <a:prstGeom prst="rect"/>
          <a:noFill/>
        </p:spPr>
        <p:txBody>
          <a:bodyPr wrap="square" lIns="0" tIns="0" rIns="0" bIns="0" anchor="ctr" anchorCtr="1"/>
          <a:lstStyle>
            <a:lvl1pPr lvl="0">
              <a:defRPr/>
            </a:lvl1pPr>
          </a:lstStyle>
          <a:p>
            <a:pPr lvl="0" algn="r" rtl="0"/>
            <a:r>
              <a:rPr sz="1000" lang="en-US">
                <a:solidFill>
                  <a:srgbClr val="000000"/>
                </a:solidFill>
                <a:latin typeface="Arial"/>
              </a:rPr>
              <a:t>Confidential C</a:t>
            </a:r>
          </a:p>
        </p:txBody>
      </p:sp>
    </p:spTree>
  </p:cSld>
  <p:clrMap accent4="accent4" accent3="accent3" bg1="lt1" accent5="accent5" accent2="accent2" accent1="accent1" tx1="dk1" folHlink="folHlink" accent6="accent6" bg2="lt2" tx2="dk2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lvl="0" algn="l" rtl="0">
        <a:lnSpc>
          <a:spcPct val="90000"/>
        </a:lnSpc>
        <a:buNone/>
        <a:defRPr sz="4400">
          <a:solidFill>
            <a:schemeClr val="tx1"/>
          </a:solidFill>
          <a:latin typeface="Calibri Light"/>
        </a:defRPr>
      </a:lvl1pPr>
    </p:titleStyle>
    <p:bodyStyle>
      <a:lvl1pPr lvl="0" algn="l" rtl="0" marL="228600" indent="-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Calibri"/>
        </a:defRPr>
      </a:lvl1pPr>
      <a:lvl2pPr lvl="0" algn="l" rtl="0" marL="685800" indent="-2286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Calibri"/>
        </a:defRPr>
      </a:lvl2pPr>
      <a:lvl3pPr lvl="0" algn="l" rtl="0" marL="1143000" indent="-2286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3pPr>
      <a:lvl4pPr lvl="0" algn="l" rtl="0" marL="1600200" indent="-228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4pPr>
      <a:lvl5pPr lvl="0" algn="l" rtl="0" marL="2057400" indent="-228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5pPr>
      <a:lvl6pPr lvl="0" algn="l" rtl="0" marL="2514600" indent="-228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6pPr>
      <a:lvl7pPr lvl="0" algn="l" rtl="0" marL="2971800" indent="-228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7pPr>
      <a:lvl8pPr lvl="0" algn="l" rtl="0" marL="3429000" indent="-228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8pPr>
      <a:lvl9pPr lvl="0" algn="l" rtl="0" marL="3886200" indent="-228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9pPr>
    </p:bodyStyle>
    <p:otherStyle>
      <a:lvl1pPr lvl="0" algn="l" rtl="0" marL="0">
        <a:defRPr sz="1800">
          <a:solidFill>
            <a:schemeClr val="tx1"/>
          </a:solidFill>
          <a:latin typeface="Calibri"/>
        </a:defRPr>
      </a:lvl1pPr>
      <a:lvl2pPr lvl="0" algn="l" rtl="0" marL="457200">
        <a:defRPr sz="1800">
          <a:solidFill>
            <a:schemeClr val="tx1"/>
          </a:solidFill>
          <a:latin typeface="Calibri"/>
        </a:defRPr>
      </a:lvl2pPr>
      <a:lvl3pPr lvl="0" algn="l" rtl="0" marL="914400">
        <a:defRPr sz="1800">
          <a:solidFill>
            <a:schemeClr val="tx1"/>
          </a:solidFill>
          <a:latin typeface="Calibri"/>
        </a:defRPr>
      </a:lvl3pPr>
      <a:lvl4pPr lvl="0" algn="l" rtl="0" marL="1371600">
        <a:defRPr sz="1800">
          <a:solidFill>
            <a:schemeClr val="tx1"/>
          </a:solidFill>
          <a:latin typeface="Calibri"/>
        </a:defRPr>
      </a:lvl4pPr>
      <a:lvl5pPr lvl="0" algn="l" rtl="0" marL="1828800">
        <a:defRPr sz="1800">
          <a:solidFill>
            <a:schemeClr val="tx1"/>
          </a:solidFill>
          <a:latin typeface="Calibri"/>
        </a:defRPr>
      </a:lvl5pPr>
      <a:lvl6pPr lvl="0" algn="l" rtl="0" marL="2286000">
        <a:defRPr sz="1800">
          <a:solidFill>
            <a:schemeClr val="tx1"/>
          </a:solidFill>
          <a:latin typeface="Calibri"/>
        </a:defRPr>
      </a:lvl6pPr>
      <a:lvl7pPr lvl="0" algn="l" rtl="0" marL="2743200">
        <a:defRPr sz="1800">
          <a:solidFill>
            <a:schemeClr val="tx1"/>
          </a:solidFill>
          <a:latin typeface="Calibri"/>
        </a:defRPr>
      </a:lvl7pPr>
      <a:lvl8pPr lvl="0" algn="l" rtl="0" marL="3200400">
        <a:defRPr sz="1800">
          <a:solidFill>
            <a:schemeClr val="tx1"/>
          </a:solidFill>
          <a:latin typeface="Calibri"/>
        </a:defRPr>
      </a:lvl8pPr>
      <a:lvl9pPr lvl="0" algn="l" rtl="0" marL="3657600">
        <a:defRPr sz="1800">
          <a:solidFill>
            <a:schemeClr val="tx1"/>
          </a:solidFill>
          <a:latin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5" Type="http://schemas.openxmlformats.org/officeDocument/2006/relationships/image" Target="../media/image5.png"/><Relationship Id="rId8" Type="http://schemas.openxmlformats.org/officeDocument/2006/relationships/slide" Target="../slides/slide1.xml"/><Relationship Id="rId4" Type="http://schemas.openxmlformats.org/officeDocument/2006/relationships/image" Target="../media/image4.png"/><Relationship Id="rId9" Type="http://schemas.openxmlformats.org/officeDocument/2006/relationships/notesMaster" Target="../notesMasters/notesMaster1.xml"/><Relationship Id="rId3" Type="http://schemas.openxmlformats.org/officeDocument/2006/relationships/image" Target="../media/image3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1.xml"/><Relationship Id="rId1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5" Type="http://schemas.openxmlformats.org/officeDocument/2006/relationships/slideLayout" Target="../slideLayouts/slideLayout5.xml"/><Relationship Id="rId8" Type="http://schemas.openxmlformats.org/officeDocument/2006/relationships/notesMaster" Target="../notesMasters/notesMaster1.xml"/><Relationship Id="rId4" Type="http://schemas.openxmlformats.org/officeDocument/2006/relationships/image" Target="../media/image51.png"/><Relationship Id="rId3" Type="http://schemas.openxmlformats.org/officeDocument/2006/relationships/image" Target="../media/image50.jpg"/><Relationship Id="rId6" Type="http://schemas.openxmlformats.org/officeDocument/2006/relationships/notesSlide" Target="../notesSlides/notesSlide10.xml"/><Relationship Id="rId7" Type="http://schemas.openxmlformats.org/officeDocument/2006/relationships/slide" Target="../slides/slide10.xml"/><Relationship Id="rId1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3" Type="http://schemas.openxmlformats.org/officeDocument/2006/relationships/slideLayout" Target="../slideLayouts/slideLayout4.xml"/><Relationship Id="rId5" Type="http://schemas.openxmlformats.org/officeDocument/2006/relationships/slide" Target="../slides/slide11.xml"/><Relationship Id="rId6" Type="http://schemas.openxmlformats.org/officeDocument/2006/relationships/notesMaster" Target="../notesMasters/notesMaster1.xml"/><Relationship Id="rId4" Type="http://schemas.openxmlformats.org/officeDocument/2006/relationships/notesSlide" Target="../notesSlides/notesSlide11.xml"/><Relationship Id="rId1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12" Type="http://schemas.openxmlformats.org/officeDocument/2006/relationships/slideLayout" Target="../slideLayouts/slideLayout5.xml"/><Relationship Id="rId15" Type="http://schemas.openxmlformats.org/officeDocument/2006/relationships/notesMaster" Target="../notesMasters/notesMaster1.xml"/><Relationship Id="rId11" Type="http://schemas.openxmlformats.org/officeDocument/2006/relationships/image" Target="../media/image14.png"/><Relationship Id="rId14" Type="http://schemas.openxmlformats.org/officeDocument/2006/relationships/slide" Target="../slides/slide2.xml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0" Type="http://schemas.openxmlformats.org/officeDocument/2006/relationships/image" Target="../media/image13.png"/><Relationship Id="rId13" Type="http://schemas.openxmlformats.org/officeDocument/2006/relationships/notesSlide" Target="../notesSlides/notesSlide2.xml"/><Relationship Id="rId8" Type="http://schemas.openxmlformats.org/officeDocument/2006/relationships/image" Target="../media/image5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9" Type="http://schemas.openxmlformats.org/officeDocument/2006/relationships/image" Target="../media/image12.jpg"/><Relationship Id="rId6" Type="http://schemas.openxmlformats.org/officeDocument/2006/relationships/image" Target="../media/image10.png"/><Relationship Id="rId1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12" Type="http://schemas.openxmlformats.org/officeDocument/2006/relationships/slide" Target="../slides/slide3.xml"/><Relationship Id="rId11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0" Type="http://schemas.openxmlformats.org/officeDocument/2006/relationships/slideLayout" Target="../slideLayouts/slideLayout5.xml"/><Relationship Id="rId13" Type="http://schemas.openxmlformats.org/officeDocument/2006/relationships/notesMaster" Target="../notesMasters/notesMaster1.xml"/><Relationship Id="rId8" Type="http://schemas.openxmlformats.org/officeDocument/2006/relationships/image" Target="../media/image19.png"/><Relationship Id="rId4" Type="http://schemas.openxmlformats.org/officeDocument/2006/relationships/chart" Target="../charts/chart2.xml"/><Relationship Id="rId3" Type="http://schemas.openxmlformats.org/officeDocument/2006/relationships/chart" Target="../charts/chart1.xml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5" Type="http://schemas.openxmlformats.org/officeDocument/2006/relationships/slideLayout" Target="../slideLayouts/slideLayout5.xml"/><Relationship Id="rId8" Type="http://schemas.openxmlformats.org/officeDocument/2006/relationships/notesMaster" Target="../notesMasters/notesMaster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6" Type="http://schemas.openxmlformats.org/officeDocument/2006/relationships/notesSlide" Target="../notesSlides/notesSlide4.xml"/><Relationship Id="rId7" Type="http://schemas.openxmlformats.org/officeDocument/2006/relationships/slide" Target="../slides/slide4.xml"/><Relationship Id="rId1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8" Type="http://schemas.openxmlformats.org/officeDocument/2006/relationships/notesMaster" Target="../notesMasters/notesMaster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6" Type="http://schemas.openxmlformats.org/officeDocument/2006/relationships/notesSlide" Target="../notesSlides/notesSlide5.xml"/><Relationship Id="rId7" Type="http://schemas.openxmlformats.org/officeDocument/2006/relationships/slide" Target="../slides/slide5.xml"/><Relationship Id="rId1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0" Type="http://schemas.openxmlformats.org/officeDocument/2006/relationships/slide" Target="../slides/slide6.xml"/><Relationship Id="rId5" Type="http://schemas.openxmlformats.org/officeDocument/2006/relationships/image" Target="../media/image30.png"/><Relationship Id="rId8" Type="http://schemas.openxmlformats.org/officeDocument/2006/relationships/slideLayout" Target="../slideLayouts/slideLayout5.xml"/><Relationship Id="rId4" Type="http://schemas.openxmlformats.org/officeDocument/2006/relationships/image" Target="../media/image29.png"/><Relationship Id="rId9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6" Type="http://schemas.openxmlformats.org/officeDocument/2006/relationships/image" Target="../media/image31.png"/><Relationship Id="rId11" Type="http://schemas.openxmlformats.org/officeDocument/2006/relationships/notesMaster" Target="../notesMasters/notesMaster1.xml"/><Relationship Id="rId7" Type="http://schemas.openxmlformats.org/officeDocument/2006/relationships/image" Target="../media/image32.png"/><Relationship Id="rId1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3.png"/><Relationship Id="rId12" Type="http://schemas.openxmlformats.org/officeDocument/2006/relationships/slideLayout" Target="../slideLayouts/slideLayout5.xml"/><Relationship Id="rId15" Type="http://schemas.openxmlformats.org/officeDocument/2006/relationships/notesMaster" Target="../notesMasters/notesMaster1.xml"/><Relationship Id="rId11" Type="http://schemas.openxmlformats.org/officeDocument/2006/relationships/image" Target="../media/image39.png"/><Relationship Id="rId14" Type="http://schemas.openxmlformats.org/officeDocument/2006/relationships/slide" Target="../slides/slide7.xml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0" Type="http://schemas.openxmlformats.org/officeDocument/2006/relationships/image" Target="../media/image38.png"/><Relationship Id="rId13" Type="http://schemas.openxmlformats.org/officeDocument/2006/relationships/notesSlide" Target="../notesSlides/notesSlide7.xml"/><Relationship Id="rId8" Type="http://schemas.openxmlformats.org/officeDocument/2006/relationships/image" Target="../media/image36.jpeg"/><Relationship Id="rId4" Type="http://schemas.openxmlformats.org/officeDocument/2006/relationships/image" Target="../media/image20.png"/><Relationship Id="rId3" Type="http://schemas.openxmlformats.org/officeDocument/2006/relationships/image" Target="../media/image20.png"/><Relationship Id="rId9" Type="http://schemas.openxmlformats.org/officeDocument/2006/relationships/image" Target="../media/image37.png"/><Relationship Id="rId6" Type="http://schemas.openxmlformats.org/officeDocument/2006/relationships/image" Target="../media/image34.png"/><Relationship Id="rId1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8.xml"/><Relationship Id="rId5" Type="http://schemas.openxmlformats.org/officeDocument/2006/relationships/image" Target="../media/image42.png"/><Relationship Id="rId12" Type="http://schemas.openxmlformats.org/officeDocument/2006/relationships/notesMaster" Target="../notesMasters/notesMaster1.xml"/><Relationship Id="rId8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slideLayout" Target="../slideLayouts/slideLayout5.xml"/><Relationship Id="rId3" Type="http://schemas.openxmlformats.org/officeDocument/2006/relationships/image" Target="../media/image40.png"/><Relationship Id="rId6" Type="http://schemas.openxmlformats.org/officeDocument/2006/relationships/image" Target="../media/image43.png"/><Relationship Id="rId11" Type="http://schemas.openxmlformats.org/officeDocument/2006/relationships/slide" Target="../slides/slide8.xml"/><Relationship Id="rId7" Type="http://schemas.openxmlformats.org/officeDocument/2006/relationships/image" Target="../media/image5.png"/><Relationship Id="rId1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0" Type="http://schemas.openxmlformats.org/officeDocument/2006/relationships/notesMaster" Target="../notesMasters/notesMaster1.xml"/><Relationship Id="rId5" Type="http://schemas.openxmlformats.org/officeDocument/2006/relationships/image" Target="../media/image48.png"/><Relationship Id="rId8" Type="http://schemas.openxmlformats.org/officeDocument/2006/relationships/notesSlide" Target="../notesSlides/notesSlide9.xml"/><Relationship Id="rId4" Type="http://schemas.openxmlformats.org/officeDocument/2006/relationships/image" Target="../media/image47.png"/><Relationship Id="rId9" Type="http://schemas.openxmlformats.org/officeDocument/2006/relationships/slide" Target="../slides/slide9.xml"/><Relationship Id="rId3" Type="http://schemas.openxmlformats.org/officeDocument/2006/relationships/image" Target="../media/image46.png"/><Relationship Id="rId6" Type="http://schemas.openxmlformats.org/officeDocument/2006/relationships/image" Target="../media/image49.png"/><Relationship Id="rId7" Type="http://schemas.openxmlformats.org/officeDocument/2006/relationships/slideLayout" Target="../slideLayouts/slideLayout5.xml"/><Relationship Id="rId1" Type="http://schemas.openxmlformats.org/officeDocument/2006/relationships/image" Target="../media/image1.jp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3" y="-11"/>
            <a:ext cx="12191997" cy="6858000"/>
          </a:xfrm>
          <a:prstGeom prst="rect">
            <a:avLst/>
          </a:prstGeom>
          <a:gradFill rotWithShape="1">
            <a:gsLst>
              <a:gs pos="23000">
                <a:srgbClr val="32768E">
                  <a:alpha val="91000"/>
                </a:srgbClr>
              </a:gs>
              <a:gs pos="61000">
                <a:srgbClr val="6198AC">
                  <a:alpha val="88000"/>
                </a:srgbClr>
              </a:gs>
              <a:gs pos="79000">
                <a:srgbClr val="83B1C2">
                  <a:alpha val="89000"/>
                </a:srgbClr>
              </a:gs>
              <a:gs pos="100000">
                <a:srgbClr val="CFE7F1">
                  <a:alpha val="46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4" name=""/>
          <p:cNvSpPr/>
          <p:nvPr/>
        </p:nvSpPr>
        <p:spPr>
          <a:xfrm flipH="1">
            <a:off x="-5993" y="-1"/>
            <a:ext cx="2545615" cy="6858001"/>
          </a:xfrm>
          <a:custGeom>
            <a:avLst/>
            <a:pathLst>
              <a:path w="2399748" h="6858001">
                <a:moveTo>
                  <a:pt x="2060446" y="0"/>
                </a:moveTo>
                <a:lnTo>
                  <a:pt x="294103" y="0"/>
                </a:lnTo>
                <a:lnTo>
                  <a:pt x="286403" y="48876"/>
                </a:lnTo>
                <a:cubicBezTo>
                  <a:pt x="112608" y="1209299"/>
                  <a:pt x="-94001" y="4349821"/>
                  <a:pt x="46464" y="6718387"/>
                </a:cubicBezTo>
                <a:lnTo>
                  <a:pt x="55872" y="6858001"/>
                </a:lnTo>
                <a:lnTo>
                  <a:pt x="2399748" y="6858001"/>
                </a:lnTo>
                <a:lnTo>
                  <a:pt x="2399748" y="4331789"/>
                </a:lnTo>
                <a:lnTo>
                  <a:pt x="2227695" y="4226348"/>
                </a:lnTo>
                <a:cubicBezTo>
                  <a:pt x="1876070" y="4002436"/>
                  <a:pt x="1584219" y="3756423"/>
                  <a:pt x="1465156" y="3409951"/>
                </a:cubicBezTo>
                <a:cubicBezTo>
                  <a:pt x="1157578" y="2514899"/>
                  <a:pt x="2181909" y="678273"/>
                  <a:pt x="2070151" y="39006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  <a:effectLst>
            <a:outerShdw sx="100000" sy="100000" dir="5400000" dist="50799" blurRad="50800" algn="ctr">
              <a:srgbClr val="673712"/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5" name=""/>
          <p:cNvSpPr/>
          <p:nvPr/>
        </p:nvSpPr>
        <p:spPr>
          <a:xfrm flipH="1">
            <a:off x="-7419" y="-210"/>
            <a:ext cx="2728523" cy="6858001"/>
          </a:xfrm>
          <a:custGeom>
            <a:avLst/>
            <a:pathLst>
              <a:path w="2545615" h="6858001">
                <a:moveTo>
                  <a:pt x="2060446" y="0"/>
                </a:moveTo>
                <a:lnTo>
                  <a:pt x="294103" y="0"/>
                </a:lnTo>
                <a:lnTo>
                  <a:pt x="286403" y="48876"/>
                </a:lnTo>
                <a:cubicBezTo>
                  <a:pt x="112608" y="1209299"/>
                  <a:pt x="-94001" y="4349821"/>
                  <a:pt x="46464" y="6718387"/>
                </a:cubicBezTo>
                <a:lnTo>
                  <a:pt x="55872" y="6858001"/>
                </a:lnTo>
                <a:lnTo>
                  <a:pt x="2545615" y="6858001"/>
                </a:lnTo>
                <a:lnTo>
                  <a:pt x="2545615" y="4416997"/>
                </a:lnTo>
                <a:lnTo>
                  <a:pt x="2407966" y="4336825"/>
                </a:lnTo>
                <a:cubicBezTo>
                  <a:pt x="1978154" y="4081650"/>
                  <a:pt x="1604062" y="3814168"/>
                  <a:pt x="1465156" y="3409951"/>
                </a:cubicBezTo>
                <a:cubicBezTo>
                  <a:pt x="1157578" y="2514899"/>
                  <a:pt x="2181909" y="678273"/>
                  <a:pt x="2070151" y="39006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  <a:effectLst>
            <a:outerShdw sx="100000" sy="100000" dir="5400000" dist="50799" blurRad="50800" algn="ctr">
              <a:srgbClr val="673712"/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6" name=""/>
          <p:cNvSpPr/>
          <p:nvPr/>
        </p:nvSpPr>
        <p:spPr>
          <a:xfrm flipH="1">
            <a:off x="101134" y="-148"/>
            <a:ext cx="2691484" cy="6858075"/>
          </a:xfrm>
          <a:custGeom>
            <a:avLst/>
            <a:pathLst>
              <a:path w="2691484" h="6858001">
                <a:moveTo>
                  <a:pt x="2060446" y="0"/>
                </a:moveTo>
                <a:lnTo>
                  <a:pt x="294103" y="0"/>
                </a:lnTo>
                <a:lnTo>
                  <a:pt x="286403" y="48876"/>
                </a:lnTo>
                <a:cubicBezTo>
                  <a:pt x="112608" y="1209299"/>
                  <a:pt x="-94001" y="4349821"/>
                  <a:pt x="46464" y="6718387"/>
                </a:cubicBezTo>
                <a:lnTo>
                  <a:pt x="55872" y="6858001"/>
                </a:lnTo>
                <a:lnTo>
                  <a:pt x="2691484" y="6858001"/>
                </a:lnTo>
                <a:lnTo>
                  <a:pt x="2691484" y="4501850"/>
                </a:lnTo>
                <a:lnTo>
                  <a:pt x="2595059" y="4445795"/>
                </a:lnTo>
                <a:cubicBezTo>
                  <a:pt x="2089837" y="4155282"/>
                  <a:pt x="1623906" y="3871914"/>
                  <a:pt x="1465156" y="3409951"/>
                </a:cubicBezTo>
                <a:cubicBezTo>
                  <a:pt x="1157578" y="2514899"/>
                  <a:pt x="2181909" y="678273"/>
                  <a:pt x="2070151" y="39006"/>
                </a:cubicBezTo>
                <a:close/>
              </a:path>
            </a:pathLst>
          </a:custGeom>
          <a:gradFill rotWithShape="1">
            <a:gsLst>
              <a:gs pos="0">
                <a:srgbClr val="673712"/>
              </a:gs>
              <a:gs pos="81000">
                <a:srgbClr val="3F96B5"/>
              </a:gs>
            </a:gsLst>
            <a:lin ang="1800000" scaled="1"/>
          </a:gradFill>
          <a:ln>
            <a:noFill/>
          </a:ln>
          <a:effectLst>
            <a:outerShdw sx="100000" sy="100000" dir="10800000" dist="38099" blurRad="50800" algn="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7" name=""/>
          <p:cNvSpPr/>
          <p:nvPr/>
        </p:nvSpPr>
        <p:spPr>
          <a:xfrm flipH="1">
            <a:off x="-2" y="-75"/>
            <a:ext cx="5419290" cy="6858075"/>
          </a:xfrm>
          <a:custGeom>
            <a:avLst/>
            <a:pathLst>
              <a:path w="5548958" h="6858000">
                <a:moveTo>
                  <a:pt x="4512436" y="0"/>
                </a:moveTo>
                <a:lnTo>
                  <a:pt x="88981" y="0"/>
                </a:lnTo>
                <a:lnTo>
                  <a:pt x="49957" y="399094"/>
                </a:lnTo>
                <a:lnTo>
                  <a:pt x="24978" y="599453"/>
                </a:lnTo>
                <a:lnTo>
                  <a:pt x="8326" y="795639"/>
                </a:lnTo>
                <a:lnTo>
                  <a:pt x="0" y="995998"/>
                </a:lnTo>
                <a:lnTo>
                  <a:pt x="8326" y="1196359"/>
                </a:lnTo>
                <a:lnTo>
                  <a:pt x="24978" y="1396718"/>
                </a:lnTo>
                <a:lnTo>
                  <a:pt x="58284" y="1597078"/>
                </a:lnTo>
                <a:lnTo>
                  <a:pt x="91589" y="1705607"/>
                </a:lnTo>
                <a:lnTo>
                  <a:pt x="116567" y="1805786"/>
                </a:lnTo>
                <a:lnTo>
                  <a:pt x="158198" y="1914315"/>
                </a:lnTo>
                <a:lnTo>
                  <a:pt x="199830" y="2022843"/>
                </a:lnTo>
                <a:lnTo>
                  <a:pt x="249787" y="2131371"/>
                </a:lnTo>
                <a:lnTo>
                  <a:pt x="308071" y="2239899"/>
                </a:lnTo>
                <a:lnTo>
                  <a:pt x="374681" y="2356776"/>
                </a:lnTo>
                <a:lnTo>
                  <a:pt x="449617" y="2473653"/>
                </a:lnTo>
                <a:lnTo>
                  <a:pt x="532880" y="2590529"/>
                </a:lnTo>
                <a:lnTo>
                  <a:pt x="624469" y="2715754"/>
                </a:lnTo>
                <a:lnTo>
                  <a:pt x="724384" y="2832630"/>
                </a:lnTo>
                <a:lnTo>
                  <a:pt x="840952" y="2966204"/>
                </a:lnTo>
                <a:lnTo>
                  <a:pt x="957519" y="3091429"/>
                </a:lnTo>
                <a:lnTo>
                  <a:pt x="1090739" y="3233350"/>
                </a:lnTo>
                <a:lnTo>
                  <a:pt x="1394648" y="3508845"/>
                </a:lnTo>
                <a:lnTo>
                  <a:pt x="1652762" y="3734250"/>
                </a:lnTo>
                <a:lnTo>
                  <a:pt x="1769329" y="3851126"/>
                </a:lnTo>
                <a:lnTo>
                  <a:pt x="1877571" y="3959655"/>
                </a:lnTo>
                <a:lnTo>
                  <a:pt x="1977486" y="4084880"/>
                </a:lnTo>
                <a:lnTo>
                  <a:pt x="2019117" y="4151666"/>
                </a:lnTo>
                <a:lnTo>
                  <a:pt x="2060749" y="4218452"/>
                </a:lnTo>
                <a:lnTo>
                  <a:pt x="2094054" y="4293588"/>
                </a:lnTo>
                <a:lnTo>
                  <a:pt x="2127359" y="4377071"/>
                </a:lnTo>
                <a:lnTo>
                  <a:pt x="2160664" y="4460554"/>
                </a:lnTo>
                <a:lnTo>
                  <a:pt x="2185642" y="4560734"/>
                </a:lnTo>
                <a:lnTo>
                  <a:pt x="2202295" y="4660914"/>
                </a:lnTo>
                <a:lnTo>
                  <a:pt x="2218948" y="4769442"/>
                </a:lnTo>
                <a:lnTo>
                  <a:pt x="2227273" y="4886319"/>
                </a:lnTo>
                <a:lnTo>
                  <a:pt x="2235600" y="5019892"/>
                </a:lnTo>
                <a:lnTo>
                  <a:pt x="2235600" y="5153465"/>
                </a:lnTo>
                <a:lnTo>
                  <a:pt x="2227273" y="5303735"/>
                </a:lnTo>
                <a:lnTo>
                  <a:pt x="2202295" y="5637668"/>
                </a:lnTo>
                <a:lnTo>
                  <a:pt x="2144011" y="6025865"/>
                </a:lnTo>
                <a:lnTo>
                  <a:pt x="2069075" y="6468326"/>
                </a:lnTo>
                <a:lnTo>
                  <a:pt x="1984869" y="6858000"/>
                </a:lnTo>
                <a:lnTo>
                  <a:pt x="5548958" y="6858000"/>
                </a:lnTo>
                <a:lnTo>
                  <a:pt x="5548958" y="4924371"/>
                </a:lnTo>
                <a:lnTo>
                  <a:pt x="5457467" y="4819532"/>
                </a:lnTo>
                <a:lnTo>
                  <a:pt x="5340899" y="4694307"/>
                </a:lnTo>
                <a:lnTo>
                  <a:pt x="5207679" y="4552385"/>
                </a:lnTo>
                <a:lnTo>
                  <a:pt x="4903770" y="4276891"/>
                </a:lnTo>
                <a:lnTo>
                  <a:pt x="4645656" y="4051486"/>
                </a:lnTo>
                <a:lnTo>
                  <a:pt x="4529089" y="3934609"/>
                </a:lnTo>
                <a:lnTo>
                  <a:pt x="4420847" y="3826081"/>
                </a:lnTo>
                <a:lnTo>
                  <a:pt x="4320932" y="3700856"/>
                </a:lnTo>
                <a:lnTo>
                  <a:pt x="4279301" y="3634070"/>
                </a:lnTo>
                <a:lnTo>
                  <a:pt x="4237669" y="3567283"/>
                </a:lnTo>
                <a:lnTo>
                  <a:pt x="4204364" y="3492148"/>
                </a:lnTo>
                <a:lnTo>
                  <a:pt x="4171059" y="3408665"/>
                </a:lnTo>
                <a:lnTo>
                  <a:pt x="4137754" y="3325181"/>
                </a:lnTo>
                <a:lnTo>
                  <a:pt x="4112776" y="3225002"/>
                </a:lnTo>
                <a:lnTo>
                  <a:pt x="4096123" y="3124822"/>
                </a:lnTo>
                <a:lnTo>
                  <a:pt x="4079470" y="3016294"/>
                </a:lnTo>
                <a:lnTo>
                  <a:pt x="4071145" y="2899416"/>
                </a:lnTo>
                <a:lnTo>
                  <a:pt x="4062818" y="2765843"/>
                </a:lnTo>
                <a:lnTo>
                  <a:pt x="4062818" y="2632271"/>
                </a:lnTo>
                <a:lnTo>
                  <a:pt x="4071145" y="2482000"/>
                </a:lnTo>
                <a:lnTo>
                  <a:pt x="4096123" y="2148067"/>
                </a:lnTo>
                <a:lnTo>
                  <a:pt x="4154407" y="1759870"/>
                </a:lnTo>
                <a:lnTo>
                  <a:pt x="4229343" y="1317409"/>
                </a:lnTo>
                <a:lnTo>
                  <a:pt x="4337584" y="816510"/>
                </a:lnTo>
                <a:lnTo>
                  <a:pt x="4470805" y="240475"/>
                </a:lnTo>
                <a:lnTo>
                  <a:pt x="4495784" y="140295"/>
                </a:lnTo>
                <a:lnTo>
                  <a:pt x="4512436" y="40115"/>
                </a:lnTo>
                <a:close/>
              </a:path>
            </a:pathLst>
          </a:custGeom>
          <a:gradFill rotWithShape="1">
            <a:gsLst>
              <a:gs pos="0">
                <a:srgbClr val="3F96B5"/>
              </a:gs>
              <a:gs pos="4000">
                <a:srgbClr val="4297B5"/>
              </a:gs>
              <a:gs pos="55000">
                <a:srgbClr val="6CA9BB">
                  <a:lumMod val="94000"/>
                  <a:lumOff val="6000"/>
                </a:srgbClr>
              </a:gs>
              <a:gs pos="67000">
                <a:srgbClr val="A1BCA5"/>
              </a:gs>
              <a:gs pos="96000">
                <a:srgbClr val="FDD463"/>
              </a:gs>
            </a:gsLst>
            <a:lin ang="5400000" scaled="1"/>
          </a:gradFill>
          <a:ln>
            <a:noFill/>
          </a:ln>
          <a:effectLst>
            <a:outerShdw sx="100000" sy="100000" dir="0" dist="38100" blurRad="50800" algn="l">
              <a:schemeClr val="tx1">
                <a:alpha val="40000"/>
              </a:scheme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8" name=""/>
          <p:cNvSpPr/>
          <p:nvPr/>
        </p:nvSpPr>
        <p:spPr>
          <a:xfrm>
            <a:off x="1098711" y="3176589"/>
            <a:ext cx="510554" cy="510554"/>
          </a:xfrm>
          <a:prstGeom prst="ellipse">
            <a:avLst/>
          </a:prstGeom>
          <a:gradFill rotWithShape="1">
            <a:gsLst>
              <a:gs pos="0">
                <a:srgbClr val="673712"/>
              </a:gs>
              <a:gs pos="12000">
                <a:srgbClr val="DED6B8"/>
              </a:gs>
              <a:gs pos="100000">
                <a:srgbClr val="3F96B5"/>
              </a:gs>
            </a:gsLst>
            <a:lin ang="1800000" scaled="1"/>
          </a:gradFill>
          <a:ln>
            <a:noFill/>
          </a:ln>
          <a:effectLst>
            <a:outerShdw sx="100000" sy="100000" dir="13500000" dist="50799" blurRad="63500" algn="b">
              <a:srgbClr val="000000">
                <a:alpha val="5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9" name=""/>
          <p:cNvSpPr txBox="1"/>
          <p:nvPr/>
        </p:nvSpPr>
        <p:spPr>
          <a:xfrm>
            <a:off x="1448301" y="257614"/>
            <a:ext cx="4442492" cy="1876944"/>
          </a:xfrm>
          <a:prstGeom prst="rect"/>
        </p:spPr>
        <p:txBody>
          <a:bodyPr lIns="91440" tIns="45720" rIns="91440" bIns="45720" anchor="b"/>
          <a:lstStyle>
            <a:lvl1pPr lvl="0" algn="ctr" rtl="0">
              <a:lnSpc>
                <a:spcPct val="90000"/>
              </a:lnSpc>
              <a:buNone/>
              <a:defRPr sz="6000">
                <a:solidFill>
                  <a:schemeClr val="tx1"/>
                </a:solidFill>
                <a:latin typeface="Calibri Light"/>
              </a:defRPr>
            </a:lvl1pPr>
          </a:lstStyle>
          <a:p>
            <a:pPr lvl="0" algn="l" rtl="0"/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ПРОИЗВОДСТВО </a:t>
            </a:r>
            <a:r>
              <a:rPr sz="3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СЪЕДОБНЫХ СТАКАНЧИКОВ</a:t>
            </a:r>
            <a:br/>
            <a:r>
              <a:rPr sz="28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                </a:t>
            </a:r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ДЛЯ КОФЕ</a:t>
            </a:r>
          </a:p>
        </p:txBody>
      </p:sp>
      <p:sp>
        <p:nvSpPr>
          <p:cNvPr id="10" name=""/>
          <p:cNvSpPr/>
          <p:nvPr/>
        </p:nvSpPr>
        <p:spPr>
          <a:xfrm rot="5400000">
            <a:off x="7762785" y="2427349"/>
            <a:ext cx="6857991" cy="2003290"/>
          </a:xfrm>
          <a:custGeom>
            <a:avLst/>
            <a:pathLst>
              <a:path w="3732305" h="455754">
                <a:moveTo>
                  <a:pt x="0" y="0"/>
                </a:moveTo>
                <a:lnTo>
                  <a:pt x="3732305" y="0"/>
                </a:lnTo>
                <a:lnTo>
                  <a:pt x="3675246" y="20118"/>
                </a:lnTo>
                <a:cubicBezTo>
                  <a:pt x="3533892" y="67776"/>
                  <a:pt x="3410597" y="105744"/>
                  <a:pt x="3349213" y="124794"/>
                </a:cubicBezTo>
                <a:cubicBezTo>
                  <a:pt x="3103680" y="200994"/>
                  <a:pt x="2972446" y="10494"/>
                  <a:pt x="2777713" y="35894"/>
                </a:cubicBezTo>
                <a:cubicBezTo>
                  <a:pt x="2582980" y="61294"/>
                  <a:pt x="2375546" y="266611"/>
                  <a:pt x="2180813" y="277194"/>
                </a:cubicBezTo>
                <a:cubicBezTo>
                  <a:pt x="1986080" y="287777"/>
                  <a:pt x="1842146" y="69761"/>
                  <a:pt x="1609313" y="99394"/>
                </a:cubicBezTo>
                <a:cubicBezTo>
                  <a:pt x="1376480" y="129027"/>
                  <a:pt x="1054746" y="474044"/>
                  <a:pt x="783813" y="454994"/>
                </a:cubicBezTo>
                <a:cubicBezTo>
                  <a:pt x="546747" y="438325"/>
                  <a:pt x="228651" y="202879"/>
                  <a:pt x="50736" y="46436"/>
                </a:cubicBezTo>
                <a:close/>
              </a:path>
            </a:pathLst>
          </a:custGeom>
          <a:gradFill rotWithShape="1">
            <a:gsLst>
              <a:gs pos="6000">
                <a:srgbClr val="32768E">
                  <a:alpha val="95000"/>
                </a:srgbClr>
              </a:gs>
              <a:gs pos="23000">
                <a:srgbClr val="3F96B5"/>
              </a:gs>
              <a:gs pos="33000">
                <a:srgbClr val="6CA9BB">
                  <a:lumMod val="94000"/>
                  <a:lumOff val="6000"/>
                </a:srgbClr>
              </a:gs>
              <a:gs pos="41000">
                <a:srgbClr val="8FB7B9"/>
              </a:gs>
              <a:gs pos="70000">
                <a:srgbClr val="B5C39D"/>
              </a:gs>
              <a:gs pos="100000">
                <a:srgbClr val="FFDA67"/>
              </a:gs>
            </a:gsLst>
            <a:lin ang="2700000" scaled="1"/>
          </a:gradFill>
          <a:ln>
            <a:noFill/>
          </a:ln>
          <a:effectLst>
            <a:outerShdw sx="100000" sy="100000" dir="10800000" dist="50799" blurRad="63500" algn="b">
              <a:srgbClr val="000000">
                <a:alpha val="5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pic>
        <p:nvPicPr>
          <p:cNvPr id="11" name=""/>
          <p:cNvPicPr/>
          <p:nvPr/>
        </p:nvPicPr>
        <p:blipFill>
          <a:blip r:embed="rId2"/>
          <a:srcRect b="21415"/>
          <a:stretch>
            <a:fillRect/>
          </a:stretch>
        </p:blipFill>
        <p:spPr>
          <a:xfrm>
            <a:off x="2461326" y="1504951"/>
            <a:ext cx="4533840" cy="5353049"/>
          </a:xfrm>
          <a:prstGeom prst="rect"/>
        </p:spPr>
      </p:pic>
      <p:grpSp>
        <p:nvGrpSpPr>
          <p:cNvPr id="12" name=""/>
          <p:cNvGrpSpPr/>
          <p:nvPr/>
        </p:nvGrpSpPr>
        <p:grpSpPr>
          <a:xfrm>
            <a:off x="9085760" y="12237"/>
            <a:ext cx="3106239" cy="6845763"/>
            <a:chOff x="9579430" y="4279454"/>
            <a:chExt cx="2624767" cy="2751770"/>
          </a:xfrm>
        </p:grpSpPr>
        <p:sp>
          <p:nvSpPr>
            <p:cNvPr id="13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4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5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6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17" name=""/>
          <p:cNvSpPr txBox="1"/>
          <p:nvPr/>
        </p:nvSpPr>
        <p:spPr>
          <a:xfrm>
            <a:off x="5484061" y="5419265"/>
            <a:ext cx="4204029" cy="759182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>
              <a:lnSpc>
                <a:spcPts val="2600"/>
              </a:lnSpc>
            </a:pPr>
            <a:r>
              <a:rPr sz="20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Основатель </a:t>
            </a:r>
          </a:p>
          <a:p>
            <a:pPr lvl="0" algn="ctr" rtl="0">
              <a:lnSpc>
                <a:spcPts val="2600"/>
              </a:lnSpc>
            </a:pPr>
            <a:r>
              <a:rPr sz="20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 руководитель компании</a:t>
            </a:r>
          </a:p>
        </p:txBody>
      </p:sp>
      <p:sp>
        <p:nvSpPr>
          <p:cNvPr id="18" name=""/>
          <p:cNvSpPr txBox="1"/>
          <p:nvPr/>
        </p:nvSpPr>
        <p:spPr>
          <a:xfrm>
            <a:off x="5261090" y="6121607"/>
            <a:ext cx="4558753" cy="461665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3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Сергей Ивашковский</a:t>
            </a:r>
          </a:p>
        </p:txBody>
      </p:sp>
      <p:sp>
        <p:nvSpPr>
          <p:cNvPr id="19" name=""/>
          <p:cNvSpPr/>
          <p:nvPr/>
        </p:nvSpPr>
        <p:spPr>
          <a:xfrm>
            <a:off x="769235" y="5706303"/>
            <a:ext cx="1544012" cy="369333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u="sng" lang="ru-RU">
                <a:solidFill>
                  <a:srgbClr val="5C3717"/>
                </a:solidFill>
                <a:latin typeface="Century Gothic"/>
              </a:rPr>
              <a:t>nyamcup.ru</a:t>
            </a:r>
          </a:p>
        </p:txBody>
      </p:sp>
      <p:pic>
        <p:nvPicPr>
          <p:cNvPr id="20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9279" y="5706303"/>
            <a:ext cx="408374" cy="408374"/>
          </a:xfrm>
          <a:prstGeom prst="rect"/>
        </p:spPr>
      </p:pic>
      <p:pic>
        <p:nvPicPr>
          <p:cNvPr id="21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71547" y="6262406"/>
            <a:ext cx="396106" cy="396106"/>
          </a:xfrm>
          <a:prstGeom prst="rect"/>
        </p:spPr>
      </p:pic>
      <p:sp>
        <p:nvSpPr>
          <p:cNvPr id="22" name=""/>
          <p:cNvSpPr/>
          <p:nvPr/>
        </p:nvSpPr>
        <p:spPr>
          <a:xfrm>
            <a:off x="726396" y="6209564"/>
            <a:ext cx="1991251" cy="369332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lang="en-US">
                <a:solidFill>
                  <a:srgbClr val="5C3717"/>
                </a:solidFill>
                <a:latin typeface="Century Gothic"/>
              </a:rPr>
              <a:t>+7 995 998 57 70</a:t>
            </a:r>
          </a:p>
        </p:txBody>
      </p:sp>
      <p:pic>
        <p:nvPicPr>
          <p:cNvPr id="23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797736" y="198870"/>
            <a:ext cx="4204029" cy="3578041"/>
          </a:xfrm>
          <a:prstGeom prst="rect"/>
        </p:spPr>
      </p:pic>
    </p:spTree>
  </p:cSld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-1" y="735980"/>
            <a:ext cx="12216165" cy="6122020"/>
          </a:xfrm>
          <a:prstGeom prst="rect">
            <a:avLst/>
          </a:prstGeom>
          <a:gradFill rotWithShape="1">
            <a:gsLst>
              <a:gs pos="0">
                <a:srgbClr val="2D6A7F">
                  <a:alpha val="84706"/>
                </a:srgbClr>
              </a:gs>
              <a:gs pos="62000">
                <a:srgbClr val="32768E">
                  <a:alpha val="85000"/>
                </a:srgbClr>
              </a:gs>
              <a:gs pos="93000">
                <a:srgbClr val="6198AC">
                  <a:alpha val="88000"/>
                </a:srgbClr>
              </a:gs>
              <a:gs pos="100000">
                <a:srgbClr val="6198AC">
                  <a:alpha val="88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4" name=""/>
          <p:cNvSpPr/>
          <p:nvPr/>
        </p:nvSpPr>
        <p:spPr>
          <a:xfrm>
            <a:off x="-1" y="-10119"/>
            <a:ext cx="3053884" cy="6878239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wrap="square" lIns="0" tIns="0" rIns="0" bIns="0"/>
          <a:lstStyle>
            <a:lvl1pPr lvl="0">
              <a:defRPr/>
            </a:lvl1pPr>
          </a:lstStyle>
          <a:p/>
        </p:txBody>
      </p:sp>
      <p:sp>
        <p:nvSpPr>
          <p:cNvPr id="5" name=""/>
          <p:cNvSpPr/>
          <p:nvPr/>
        </p:nvSpPr>
        <p:spPr>
          <a:xfrm>
            <a:off x="9244360" y="-10119"/>
            <a:ext cx="2971803" cy="6878239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wrap="square" lIns="0" tIns="0" rIns="0" bIns="0"/>
          <a:lstStyle>
            <a:lvl1pPr lvl="0">
              <a:defRPr/>
            </a:lvl1pPr>
          </a:lstStyle>
          <a:p/>
        </p:txBody>
      </p:sp>
      <p:sp>
        <p:nvSpPr>
          <p:cNvPr id="6" name=""/>
          <p:cNvSpPr/>
          <p:nvPr/>
        </p:nvSpPr>
        <p:spPr>
          <a:xfrm>
            <a:off x="3991360" y="0"/>
            <a:ext cx="4315524" cy="6878239"/>
          </a:xfrm>
          <a:prstGeom prst="rect">
            <a:avLst/>
          </a:prstGeom>
          <a:blipFill>
            <a:blip r:embed="rId4"/>
            <a:srcRect/>
            <a:stretch>
              <a:fillRect/>
            </a:stretch>
          </a:blipFill>
        </p:spPr>
        <p:txBody>
          <a:bodyPr wrap="square" lIns="0" tIns="0" rIns="0" bIns="0"/>
          <a:lstStyle>
            <a:lvl1pPr lvl="0">
              <a:defRPr/>
            </a:lvl1pPr>
          </a:lstStyle>
          <a:p/>
        </p:txBody>
      </p:sp>
    </p:spTree>
  </p:cSld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-1" y="-20238"/>
            <a:ext cx="12216165" cy="6878238"/>
          </a:xfrm>
          <a:prstGeom prst="rect">
            <a:avLst/>
          </a:prstGeom>
          <a:gradFill rotWithShape="1">
            <a:gsLst>
              <a:gs pos="0">
                <a:srgbClr val="2D6A7F">
                  <a:alpha val="84706"/>
                </a:srgbClr>
              </a:gs>
              <a:gs pos="62000">
                <a:srgbClr val="32768E">
                  <a:alpha val="85000"/>
                </a:srgbClr>
              </a:gs>
              <a:gs pos="93000">
                <a:srgbClr val="6198AC">
                  <a:alpha val="88000"/>
                </a:srgbClr>
              </a:gs>
              <a:gs pos="100000">
                <a:srgbClr val="6198AC">
                  <a:alpha val="88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4" name=""/>
          <p:cNvSpPr/>
          <p:nvPr/>
        </p:nvSpPr>
        <p:spPr>
          <a:xfrm>
            <a:off x="1262919" y="0"/>
            <a:ext cx="9666161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wrap="square" lIns="0" tIns="0" rIns="0" bIns="0"/>
          <a:lstStyle>
            <a:lvl1pPr lvl="0">
              <a:defRPr/>
            </a:lvl1pPr>
          </a:lstStyle>
          <a:p/>
        </p:txBody>
      </p:sp>
    </p:spTree>
  </p:cSld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3" y="-11"/>
            <a:ext cx="12191997" cy="6858000"/>
          </a:xfrm>
          <a:prstGeom prst="rect">
            <a:avLst/>
          </a:prstGeom>
          <a:gradFill rotWithShape="1">
            <a:gsLst>
              <a:gs pos="40000">
                <a:srgbClr val="32768E">
                  <a:alpha val="91000"/>
                </a:srgbClr>
              </a:gs>
              <a:gs pos="56000">
                <a:srgbClr val="3E7F96"/>
              </a:gs>
              <a:gs pos="69000">
                <a:srgbClr val="49879D"/>
              </a:gs>
              <a:gs pos="83000">
                <a:srgbClr val="6198AC">
                  <a:alpha val="88000"/>
                </a:srgbClr>
              </a:gs>
              <a:gs pos="88000">
                <a:srgbClr val="83B1C2">
                  <a:alpha val="89000"/>
                </a:srgbClr>
              </a:gs>
              <a:gs pos="100000">
                <a:srgbClr val="CFE7F1">
                  <a:alpha val="46000"/>
                </a:srgbClr>
              </a:gs>
            </a:gsLst>
            <a:lin ang="81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8467192" y="12237"/>
            <a:ext cx="3724808" cy="6845763"/>
            <a:chOff x="9579430" y="4279454"/>
            <a:chExt cx="2624767" cy="2751770"/>
          </a:xfrm>
        </p:grpSpPr>
        <p:sp>
          <p:nvSpPr>
            <p:cNvPr id="5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9" name=""/>
          <p:cNvGrpSpPr/>
          <p:nvPr/>
        </p:nvGrpSpPr>
        <p:grpSpPr>
          <a:xfrm>
            <a:off x="0" y="-30223"/>
            <a:ext cx="3621878" cy="6888212"/>
            <a:chOff x="-30716" y="-13500"/>
            <a:chExt cx="3621878" cy="6888212"/>
          </a:xfrm>
        </p:grpSpPr>
        <p:sp>
          <p:nvSpPr>
            <p:cNvPr id="10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1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2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3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14" name=""/>
          <p:cNvSpPr/>
          <p:nvPr/>
        </p:nvSpPr>
        <p:spPr>
          <a:xfrm>
            <a:off x="-146022" y="1775376"/>
            <a:ext cx="3248437" cy="1384995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800"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СЪЕДОБНЫЕ СТАКАНЧИКИ</a:t>
            </a:r>
          </a:p>
          <a:p>
            <a:pPr lvl="0" algn="ctr" rtl="0"/>
            <a:r>
              <a:rPr sz="2800"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NYM CUP</a:t>
            </a:r>
            <a:r>
              <a:rPr sz="2800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</a:p>
        </p:txBody>
      </p:sp>
      <p:sp>
        <p:nvSpPr>
          <p:cNvPr id="15" name=""/>
          <p:cNvSpPr/>
          <p:nvPr/>
        </p:nvSpPr>
        <p:spPr>
          <a:xfrm>
            <a:off x="8013232" y="307920"/>
            <a:ext cx="3610342" cy="646331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без вреда для окружающей среды</a:t>
            </a:r>
          </a:p>
        </p:txBody>
      </p:sp>
      <p:pic>
        <p:nvPicPr>
          <p:cNvPr id="16" name=""/>
          <p:cNvPicPr/>
          <p:nvPr/>
        </p:nvPicPr>
        <p:blipFill>
          <a:blip r:embed="rId2"/>
          <a:srcRect l="33074" t="23330" r="32835" b="15516"/>
          <a:stretch>
            <a:fillRect/>
          </a:stretch>
        </p:blipFill>
        <p:spPr>
          <a:xfrm>
            <a:off x="2774623" y="2323085"/>
            <a:ext cx="2178757" cy="3908644"/>
          </a:xfrm>
          <a:prstGeom prst="rect"/>
        </p:spPr>
      </p:pic>
      <p:pic>
        <p:nvPicPr>
          <p:cNvPr id="17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10741" y="3421466"/>
            <a:ext cx="1766577" cy="2969037"/>
          </a:xfrm>
          <a:prstGeom prst="rect"/>
        </p:spPr>
      </p:pic>
      <p:sp>
        <p:nvSpPr>
          <p:cNvPr id="18" name=""/>
          <p:cNvSpPr/>
          <p:nvPr/>
        </p:nvSpPr>
        <p:spPr>
          <a:xfrm>
            <a:off x="4903323" y="5998330"/>
            <a:ext cx="2079415" cy="369332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b="1" i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песочное тесто</a:t>
            </a:r>
          </a:p>
        </p:txBody>
      </p:sp>
      <p:sp>
        <p:nvSpPr>
          <p:cNvPr id="19" name=""/>
          <p:cNvSpPr/>
          <p:nvPr/>
        </p:nvSpPr>
        <p:spPr>
          <a:xfrm>
            <a:off x="3668188" y="1637057"/>
            <a:ext cx="3027728" cy="369332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b="1" i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шоколадное покрытие</a:t>
            </a:r>
          </a:p>
        </p:txBody>
      </p:sp>
      <p:sp>
        <p:nvSpPr>
          <p:cNvPr id="20" name=""/>
          <p:cNvSpPr/>
          <p:nvPr/>
        </p:nvSpPr>
        <p:spPr>
          <a:xfrm>
            <a:off x="3235168" y="2242521"/>
            <a:ext cx="524546" cy="518680"/>
          </a:xfrm>
          <a:prstGeom prst="ellipse">
            <a:avLst/>
          </a:prstGeom>
          <a:noFill/>
          <a:ln w="19050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21" name=""/>
          <p:cNvSpPr/>
          <p:nvPr/>
        </p:nvSpPr>
        <p:spPr>
          <a:xfrm>
            <a:off x="3299441" y="2303861"/>
            <a:ext cx="396000" cy="396000"/>
          </a:xfrm>
          <a:prstGeom prst="ellipse">
            <a:avLst/>
          </a:prstGeom>
          <a:gradFill rotWithShape="1">
            <a:gsLst>
              <a:gs pos="0">
                <a:srgbClr val="3F96B5"/>
              </a:gs>
              <a:gs pos="4000">
                <a:srgbClr val="4297B5"/>
              </a:gs>
              <a:gs pos="26000">
                <a:srgbClr val="6CA9BB">
                  <a:lumMod val="94000"/>
                  <a:lumOff val="6000"/>
                </a:srgbClr>
              </a:gs>
              <a:gs pos="67000">
                <a:srgbClr val="A1BCA5">
                  <a:alpha val="75000"/>
                </a:srgbClr>
              </a:gs>
              <a:gs pos="96000">
                <a:srgbClr val="FDD463">
                  <a:alpha val="75000"/>
                </a:srgbClr>
              </a:gs>
            </a:gsLst>
            <a:path path="circle">
              <a:fillToRect t="100000" l="100000" r="0" b="0"/>
            </a:path>
          </a:gradFill>
          <a:ln w="19050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22" name=""/>
          <p:cNvSpPr/>
          <p:nvPr/>
        </p:nvSpPr>
        <p:spPr>
          <a:xfrm>
            <a:off x="4286386" y="5664317"/>
            <a:ext cx="524546" cy="518679"/>
          </a:xfrm>
          <a:prstGeom prst="ellipse">
            <a:avLst/>
          </a:prstGeom>
          <a:noFill/>
          <a:ln w="19050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23" name=""/>
          <p:cNvSpPr/>
          <p:nvPr/>
        </p:nvSpPr>
        <p:spPr>
          <a:xfrm>
            <a:off x="4350659" y="5725656"/>
            <a:ext cx="396000" cy="396000"/>
          </a:xfrm>
          <a:prstGeom prst="ellipse">
            <a:avLst/>
          </a:prstGeom>
          <a:gradFill rotWithShape="1">
            <a:gsLst>
              <a:gs pos="0">
                <a:srgbClr val="3F96B5">
                  <a:alpha val="92000"/>
                </a:srgbClr>
              </a:gs>
              <a:gs pos="4000">
                <a:srgbClr val="4297B5"/>
              </a:gs>
              <a:gs pos="26000">
                <a:srgbClr val="6CA9BB">
                  <a:lumMod val="94000"/>
                  <a:lumOff val="6000"/>
                </a:srgbClr>
              </a:gs>
              <a:gs pos="67000">
                <a:srgbClr val="A1BCA5">
                  <a:alpha val="75000"/>
                </a:srgbClr>
              </a:gs>
              <a:gs pos="96000">
                <a:srgbClr val="FDD463">
                  <a:alpha val="39000"/>
                </a:srgbClr>
              </a:gs>
            </a:gsLst>
            <a:path path="circle">
              <a:fillToRect t="100000" l="100000" r="0" b="0"/>
            </a:path>
          </a:gradFill>
          <a:ln w="19050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cxnSp>
        <p:nvCxnSpPr>
          <p:cNvPr id="24" name=""/>
          <p:cNvCxnSpPr/>
          <p:nvPr/>
        </p:nvCxnSpPr>
        <p:spPr>
          <a:xfrm flipV="1">
            <a:off x="3695441" y="1998287"/>
            <a:ext cx="2844000" cy="0"/>
          </a:xfrm>
          <a:prstGeom prst="straightConnector1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cxnSp>
      <p:sp>
        <p:nvSpPr>
          <p:cNvPr id="25" name=""/>
          <p:cNvSpPr/>
          <p:nvPr/>
        </p:nvSpPr>
        <p:spPr>
          <a:xfrm flipV="1">
            <a:off x="3497441" y="1998287"/>
            <a:ext cx="198000" cy="24423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</a:ln>
          <a:effectLst>
            <a:outerShdw sx="100000" sy="100000" dir="8100000" dist="38098" blurRad="50800" algn="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cxnSp>
        <p:nvCxnSpPr>
          <p:cNvPr id="26" name=""/>
          <p:cNvCxnSpPr/>
          <p:nvPr/>
        </p:nvCxnSpPr>
        <p:spPr>
          <a:xfrm>
            <a:off x="4934622" y="6340204"/>
            <a:ext cx="2016001" cy="0"/>
          </a:xfrm>
          <a:prstGeom prst="straightConnector1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cxnSp>
      <p:sp>
        <p:nvSpPr>
          <p:cNvPr id="27" name=""/>
          <p:cNvSpPr/>
          <p:nvPr/>
        </p:nvSpPr>
        <p:spPr>
          <a:xfrm flipH="1" flipV="1">
            <a:off x="4739708" y="6095970"/>
            <a:ext cx="198000" cy="24423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</a:ln>
          <a:effectLst>
            <a:outerShdw sx="100000" sy="100000" dir="8100000" dist="38098" blurRad="50800" algn="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28" name=""/>
          <p:cNvSpPr/>
          <p:nvPr/>
        </p:nvSpPr>
        <p:spPr>
          <a:xfrm flipH="1">
            <a:off x="-1" y="-35102"/>
            <a:ext cx="12191999" cy="1500790"/>
          </a:xfrm>
          <a:custGeom>
            <a:avLst/>
            <a:pathLst>
              <a:path w="12192000" h="5482260">
                <a:moveTo>
                  <a:pt x="0" y="0"/>
                </a:moveTo>
                <a:lnTo>
                  <a:pt x="12192000" y="0"/>
                </a:lnTo>
                <a:lnTo>
                  <a:pt x="12192000" y="3499535"/>
                </a:lnTo>
                <a:lnTo>
                  <a:pt x="12156095" y="3484296"/>
                </a:lnTo>
                <a:cubicBezTo>
                  <a:pt x="12063871" y="3450309"/>
                  <a:pt x="11973917" y="3433194"/>
                  <a:pt x="11887200" y="3437361"/>
                </a:cubicBezTo>
                <a:cubicBezTo>
                  <a:pt x="10962217" y="3481811"/>
                  <a:pt x="9994900" y="5505344"/>
                  <a:pt x="9042400" y="5482061"/>
                </a:cubicBezTo>
                <a:cubicBezTo>
                  <a:pt x="8089901" y="5458778"/>
                  <a:pt x="7338483" y="3494511"/>
                  <a:pt x="6172202" y="3297661"/>
                </a:cubicBezTo>
                <a:cubicBezTo>
                  <a:pt x="5005918" y="3100811"/>
                  <a:pt x="3158067" y="4457594"/>
                  <a:pt x="2044700" y="4300961"/>
                </a:cubicBezTo>
                <a:cubicBezTo>
                  <a:pt x="1348846" y="4203065"/>
                  <a:pt x="676970" y="3746328"/>
                  <a:pt x="176349" y="3243909"/>
                </a:cubicBezTo>
                <a:lnTo>
                  <a:pt x="0" y="3051242"/>
                </a:lnTo>
                <a:close/>
              </a:path>
            </a:pathLst>
          </a:custGeom>
          <a:gradFill rotWithShape="1">
            <a:gsLst>
              <a:gs pos="6000">
                <a:srgbClr val="32768E">
                  <a:alpha val="95000"/>
                </a:srgbClr>
              </a:gs>
              <a:gs pos="23000">
                <a:srgbClr val="3F96B5"/>
              </a:gs>
              <a:gs pos="33000">
                <a:srgbClr val="6CA9BB">
                  <a:lumMod val="94000"/>
                  <a:lumOff val="6000"/>
                </a:srgbClr>
              </a:gs>
              <a:gs pos="41000">
                <a:srgbClr val="8FB7B9"/>
              </a:gs>
              <a:gs pos="56000">
                <a:srgbClr val="A3BFB9"/>
              </a:gs>
              <a:gs pos="71000">
                <a:srgbClr val="DACC84"/>
              </a:gs>
              <a:gs pos="87000">
                <a:srgbClr val="FDD463"/>
              </a:gs>
            </a:gsLst>
            <a:lin ang="10800000" scaled="1"/>
          </a:gradFill>
          <a:ln>
            <a:noFill/>
          </a:ln>
          <a:effectLst>
            <a:outerShdw sx="100000" sy="100000" dir="5400000" dist="50799" blurRad="63500" algn="b">
              <a:srgbClr val="000000">
                <a:alpha val="5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29" name=""/>
          <p:cNvSpPr/>
          <p:nvPr/>
        </p:nvSpPr>
        <p:spPr>
          <a:xfrm>
            <a:off x="8267937" y="3496474"/>
            <a:ext cx="1383610" cy="14210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0000" sy="100000" dir="16200000" dist="50799" blurRad="63500" algn="b">
              <a:srgbClr val="000000">
                <a:alpha val="5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0" name=""/>
          <p:cNvSpPr/>
          <p:nvPr/>
        </p:nvSpPr>
        <p:spPr>
          <a:xfrm>
            <a:off x="8087197" y="3310837"/>
            <a:ext cx="1745091" cy="1792353"/>
          </a:xfrm>
          <a:prstGeom prst="arc">
            <a:avLst>
              <a:gd name="adj1" fmla="val 11547843"/>
              <a:gd name="adj2" fmla="val 0"/>
            </a:avLst>
          </a:prstGeom>
          <a:noFill/>
          <a:ln w="47625" cap="rnd">
            <a:solidFill>
              <a:srgbClr val="FDD463"/>
            </a:solidFill>
            <a:miter/>
          </a:ln>
          <a:effectLst>
            <a:outerShdw sx="100000" sy="100000" dir="16200000" dist="38099" blurRad="50800" algn="b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1" name=""/>
          <p:cNvSpPr/>
          <p:nvPr/>
        </p:nvSpPr>
        <p:spPr>
          <a:xfrm>
            <a:off x="9832288" y="4215947"/>
            <a:ext cx="637437" cy="0"/>
          </a:xfrm>
          <a:prstGeom prst="line">
            <a:avLst/>
          </a:prstGeom>
          <a:noFill/>
          <a:ln w="47625" cap="rnd">
            <a:solidFill>
              <a:srgbClr val="FDD463"/>
            </a:solidFill>
            <a:miter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2" name=""/>
          <p:cNvSpPr/>
          <p:nvPr/>
        </p:nvSpPr>
        <p:spPr>
          <a:xfrm>
            <a:off x="10462443" y="3811240"/>
            <a:ext cx="788072" cy="8094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0000" sy="100000" dir="18900000" dist="50799" blurRad="63500" algn="b">
              <a:srgbClr val="000000">
                <a:alpha val="5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3" name=""/>
          <p:cNvSpPr/>
          <p:nvPr/>
        </p:nvSpPr>
        <p:spPr>
          <a:xfrm flipH="1" flipV="1">
            <a:off x="8087197" y="3319771"/>
            <a:ext cx="1745091" cy="1792352"/>
          </a:xfrm>
          <a:prstGeom prst="arc">
            <a:avLst>
              <a:gd name="adj1" fmla="val 11547843"/>
              <a:gd name="adj2" fmla="val 0"/>
            </a:avLst>
          </a:prstGeom>
          <a:noFill/>
          <a:ln w="47625" cap="rnd">
            <a:solidFill>
              <a:srgbClr val="CCFFCC"/>
            </a:solidFill>
            <a:miter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4" name=""/>
          <p:cNvSpPr/>
          <p:nvPr/>
        </p:nvSpPr>
        <p:spPr>
          <a:xfrm>
            <a:off x="7449759" y="4215947"/>
            <a:ext cx="637438" cy="0"/>
          </a:xfrm>
          <a:prstGeom prst="line">
            <a:avLst/>
          </a:prstGeom>
          <a:noFill/>
          <a:ln w="47625" cap="rnd">
            <a:solidFill>
              <a:srgbClr val="CCFFCC"/>
            </a:solidFill>
            <a:miter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5" name=""/>
          <p:cNvSpPr/>
          <p:nvPr/>
        </p:nvSpPr>
        <p:spPr>
          <a:xfrm>
            <a:off x="6668968" y="3811240"/>
            <a:ext cx="788072" cy="8094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0000" sy="100000" dir="13500000" dist="50799" blurRad="63500" algn="b">
              <a:srgbClr val="000000">
                <a:alpha val="5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6" name=""/>
          <p:cNvSpPr/>
          <p:nvPr/>
        </p:nvSpPr>
        <p:spPr>
          <a:xfrm flipH="1" flipV="1">
            <a:off x="10447879" y="3796281"/>
            <a:ext cx="817200" cy="839331"/>
          </a:xfrm>
          <a:prstGeom prst="arc">
            <a:avLst>
              <a:gd name="adj1" fmla="val 12241048"/>
              <a:gd name="adj2" fmla="val 21583480"/>
            </a:avLst>
          </a:prstGeom>
          <a:noFill/>
          <a:ln w="47625" cap="rnd">
            <a:solidFill>
              <a:srgbClr val="FDD463"/>
            </a:solidFill>
            <a:miter/>
          </a:ln>
          <a:effectLst>
            <a:outerShdw sx="100000" sy="100000" dir="5400000" dist="50799" blurRad="63500" algn="b">
              <a:srgbClr val="000000">
                <a:alpha val="5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7" name=""/>
          <p:cNvSpPr/>
          <p:nvPr/>
        </p:nvSpPr>
        <p:spPr>
          <a:xfrm flipV="1">
            <a:off x="6657705" y="3796281"/>
            <a:ext cx="817200" cy="839331"/>
          </a:xfrm>
          <a:prstGeom prst="arc">
            <a:avLst>
              <a:gd name="adj1" fmla="val 12241048"/>
              <a:gd name="adj2" fmla="val 21583480"/>
            </a:avLst>
          </a:prstGeom>
          <a:noFill/>
          <a:ln w="47625" cap="rnd">
            <a:solidFill>
              <a:srgbClr val="CCFFCC"/>
            </a:solidFill>
            <a:miter/>
          </a:ln>
          <a:effectLst>
            <a:outerShdw sx="100000" sy="100000" dir="5400000" dist="50799" blurRad="63500" algn="b">
              <a:srgbClr val="000000">
                <a:alpha val="5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pic>
        <p:nvPicPr>
          <p:cNvPr id="38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767939" y="3924459"/>
            <a:ext cx="586395" cy="586395"/>
          </a:xfrm>
          <a:prstGeom prst="rect"/>
        </p:spPr>
      </p:pic>
      <p:pic>
        <p:nvPicPr>
          <p:cNvPr id="39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585187" y="3955728"/>
            <a:ext cx="520438" cy="520438"/>
          </a:xfrm>
          <a:prstGeom prst="rect"/>
        </p:spPr>
      </p:pic>
      <p:pic>
        <p:nvPicPr>
          <p:cNvPr id="40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575287" y="3831198"/>
            <a:ext cx="774997" cy="774996"/>
          </a:xfrm>
          <a:prstGeom prst="rect"/>
        </p:spPr>
      </p:pic>
      <p:sp>
        <p:nvSpPr>
          <p:cNvPr id="41" name=""/>
          <p:cNvSpPr/>
          <p:nvPr/>
        </p:nvSpPr>
        <p:spPr>
          <a:xfrm>
            <a:off x="5521646" y="2757928"/>
            <a:ext cx="2721042" cy="1015663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Выдерживает </a:t>
            </a:r>
            <a:r>
              <a:rPr sz="20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температуру до </a:t>
            </a: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100 градусов</a:t>
            </a:r>
          </a:p>
        </p:txBody>
      </p:sp>
      <p:sp>
        <p:nvSpPr>
          <p:cNvPr id="42" name=""/>
          <p:cNvSpPr/>
          <p:nvPr/>
        </p:nvSpPr>
        <p:spPr>
          <a:xfrm>
            <a:off x="7492172" y="5249135"/>
            <a:ext cx="2949750" cy="1015663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0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Имеет полностью </a:t>
            </a:r>
          </a:p>
          <a:p>
            <a:pPr lvl="0" algn="ctr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натуральный</a:t>
            </a:r>
          </a:p>
          <a:p>
            <a:pPr lvl="0" algn="ctr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состав</a:t>
            </a:r>
          </a:p>
        </p:txBody>
      </p:sp>
      <p:sp>
        <p:nvSpPr>
          <p:cNvPr id="43" name=""/>
          <p:cNvSpPr/>
          <p:nvPr/>
        </p:nvSpPr>
        <p:spPr>
          <a:xfrm>
            <a:off x="9453762" y="2762380"/>
            <a:ext cx="2626039" cy="1015663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algn="ctr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Без вреда</a:t>
            </a:r>
          </a:p>
          <a:p>
            <a:pPr lvl="0" algn="ctr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sz="20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для окружающей </a:t>
            </a:r>
          </a:p>
          <a:p>
            <a:pPr lvl="0" algn="ctr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среды</a:t>
            </a:r>
          </a:p>
        </p:txBody>
      </p:sp>
      <p:sp>
        <p:nvSpPr>
          <p:cNvPr id="44" name=""/>
          <p:cNvSpPr txBox="1"/>
          <p:nvPr/>
        </p:nvSpPr>
        <p:spPr>
          <a:xfrm>
            <a:off x="7302652" y="1630956"/>
            <a:ext cx="3337148" cy="830997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НАШ </a:t>
            </a:r>
          </a:p>
          <a:p>
            <a:pPr lvl="0" algn="ctr" rtl="0"/>
            <a:r>
              <a:rPr sz="24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ПРОДУКТ</a:t>
            </a:r>
          </a:p>
        </p:txBody>
      </p:sp>
      <p:pic>
        <p:nvPicPr>
          <p:cNvPr id="45" name=""/>
          <p:cNvPicPr/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8788100" y="2536466"/>
            <a:ext cx="380227" cy="380227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sp>
        <p:nvSpPr>
          <p:cNvPr id="46" name="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pic>
        <p:nvPicPr>
          <p:cNvPr id="47" name="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375719" y="-14106"/>
            <a:ext cx="1646186" cy="1401066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pic>
        <p:nvPicPr>
          <p:cNvPr id="48" name=""/>
          <p:cNvPicPr/>
          <p:nvPr/>
        </p:nvPicPr>
        <p:blipFill>
          <a:blip r:embed="rId9"/>
          <a:srcRect l="8894" t="8807" r="8731" b="9130"/>
          <a:stretch>
            <a:fillRect/>
          </a:stretch>
        </p:blipFill>
        <p:spPr>
          <a:xfrm>
            <a:off x="2253670" y="4620655"/>
            <a:ext cx="892705" cy="889343"/>
          </a:xfrm>
          <a:prstGeom prst="rect"/>
        </p:spPr>
      </p:pic>
      <p:pic>
        <p:nvPicPr>
          <p:cNvPr id="49" name="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1114552" y="4279680"/>
            <a:ext cx="1299988" cy="2145914"/>
          </a:xfrm>
          <a:prstGeom prst="rect"/>
        </p:spPr>
      </p:pic>
      <p:grpSp>
        <p:nvGrpSpPr>
          <p:cNvPr id="50" name=""/>
          <p:cNvGrpSpPr/>
          <p:nvPr/>
        </p:nvGrpSpPr>
        <p:grpSpPr>
          <a:xfrm>
            <a:off x="1478731" y="5233160"/>
            <a:ext cx="676239" cy="690497"/>
            <a:chOff x="5973653" y="4658301"/>
            <a:chExt cx="1145427" cy="1147837"/>
          </a:xfrm>
        </p:grpSpPr>
        <p:sp>
          <p:nvSpPr>
            <p:cNvPr id="51" name=""/>
            <p:cNvSpPr/>
            <p:nvPr/>
          </p:nvSpPr>
          <p:spPr>
            <a:xfrm>
              <a:off x="5973653" y="4658301"/>
              <a:ext cx="1145427" cy="1147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pic>
          <p:nvPicPr>
            <p:cNvPr id="52" name="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990378" y="4684661"/>
              <a:ext cx="1098125" cy="1098125"/>
            </a:xfrm>
            <a:prstGeom prst="rect"/>
          </p:spPr>
        </p:pic>
      </p:grpSp>
    </p:spTree>
  </p:cSld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27489" y="-13500"/>
            <a:ext cx="12191997" cy="6878239"/>
          </a:xfrm>
          <a:prstGeom prst="rect">
            <a:avLst/>
          </a:prstGeom>
          <a:gradFill rotWithShape="1">
            <a:gsLst>
              <a:gs pos="37000">
                <a:srgbClr val="32768E">
                  <a:alpha val="85000"/>
                </a:srgbClr>
              </a:gs>
              <a:gs pos="75000">
                <a:srgbClr val="6198AC">
                  <a:alpha val="88000"/>
                </a:srgbClr>
              </a:gs>
              <a:gs pos="83000">
                <a:srgbClr val="83B1C2">
                  <a:alpha val="89000"/>
                </a:srgbClr>
              </a:gs>
              <a:gs pos="100000">
                <a:srgbClr val="CFE7F1">
                  <a:alpha val="53000"/>
                </a:srgbClr>
              </a:gs>
            </a:gsLst>
            <a:lin ang="108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8467192" y="12237"/>
            <a:ext cx="3724808" cy="6845763"/>
            <a:chOff x="9579430" y="4279454"/>
            <a:chExt cx="2624767" cy="2751770"/>
          </a:xfrm>
        </p:grpSpPr>
        <p:sp>
          <p:nvSpPr>
            <p:cNvPr id="5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9" name=""/>
          <p:cNvGrpSpPr/>
          <p:nvPr/>
        </p:nvGrpSpPr>
        <p:grpSpPr>
          <a:xfrm>
            <a:off x="0" y="-30223"/>
            <a:ext cx="3621878" cy="6888212"/>
            <a:chOff x="-30716" y="-13500"/>
            <a:chExt cx="3621878" cy="6888212"/>
          </a:xfrm>
        </p:grpSpPr>
        <p:sp>
          <p:nvSpPr>
            <p:cNvPr id="10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1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2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3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14" name=""/>
          <p:cNvSpPr/>
          <p:nvPr/>
        </p:nvSpPr>
        <p:spPr>
          <a:xfrm>
            <a:off x="0" y="1311342"/>
            <a:ext cx="12199774" cy="2889407"/>
          </a:xfrm>
          <a:prstGeom prst="rect">
            <a:avLst/>
          </a:prstGeom>
          <a:gradFill rotWithShape="1">
            <a:gsLst>
              <a:gs pos="26000">
                <a:srgbClr val="32768E">
                  <a:alpha val="60000"/>
                </a:srgbClr>
              </a:gs>
              <a:gs pos="65000">
                <a:srgbClr val="3F96B5"/>
              </a:gs>
              <a:gs pos="89000">
                <a:srgbClr val="DACC84"/>
              </a:gs>
              <a:gs pos="92000">
                <a:srgbClr val="FDD463"/>
              </a:gs>
            </a:gsLst>
            <a:lin ang="8100000" scaled="1"/>
          </a:gradFill>
          <a:ln>
            <a:noFill/>
          </a:ln>
          <a:effectLst>
            <a:outerShdw sx="100000" sy="100000" dir="5400000" dist="50799" blurRad="63500" algn="b">
              <a:srgbClr val="000000">
                <a:alpha val="5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grpSp>
        <p:nvGrpSpPr>
          <p:cNvPr id="15" name=""/>
          <p:cNvGrpSpPr/>
          <p:nvPr/>
        </p:nvGrpSpPr>
        <p:grpSpPr>
          <a:xfrm>
            <a:off x="13744" y="-23473"/>
            <a:ext cx="3621878" cy="6888212"/>
            <a:chOff x="-30716" y="-13500"/>
            <a:chExt cx="3621878" cy="6888212"/>
          </a:xfrm>
        </p:grpSpPr>
        <p:sp>
          <p:nvSpPr>
            <p:cNvPr id="16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7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8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9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20" name=""/>
          <p:cNvGrpSpPr/>
          <p:nvPr/>
        </p:nvGrpSpPr>
        <p:grpSpPr>
          <a:xfrm>
            <a:off x="372602" y="174239"/>
            <a:ext cx="6026748" cy="3149290"/>
            <a:chOff x="5618964" y="1380002"/>
            <a:chExt cx="6026747" cy="3149290"/>
          </a:xfrm>
        </p:grpSpPr>
        <p:sp>
          <p:nvSpPr>
            <p:cNvPr id="21" name=""/>
            <p:cNvSpPr/>
            <p:nvPr/>
          </p:nvSpPr>
          <p:spPr>
            <a:xfrm>
              <a:off x="6391071" y="1594191"/>
              <a:ext cx="4484451" cy="27054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pic>
          <p:nvPicPr>
            <p:cNvPr id="22" name=""/>
            <p:cNvPicPr/>
            <p:nvPr/>
          </p:nvPicPr>
          <p:blipFill>
            <a:blip r:embed="rId2"/>
            <a:srcRect b="9495"/>
            <a:stretch>
              <a:fillRect/>
            </a:stretch>
          </p:blipFill>
          <p:spPr>
            <a:xfrm>
              <a:off x="5618964" y="1380002"/>
              <a:ext cx="6026747" cy="3149290"/>
            </a:xfrm>
            <a:prstGeom prst="rect"/>
          </p:spPr>
        </p:pic>
      </p:grpSp>
      <p:sp>
        <p:nvSpPr>
          <p:cNvPr id="23" name=""/>
          <p:cNvSpPr/>
          <p:nvPr/>
        </p:nvSpPr>
        <p:spPr>
          <a:xfrm>
            <a:off x="2531137" y="6666941"/>
            <a:ext cx="1764467" cy="160836"/>
          </a:xfrm>
          <a:custGeom>
            <a:avLst/>
            <a:pathLst>
              <a:path w="3628" h="1149">
                <a:moveTo>
                  <a:pt x="3037" y="0"/>
                </a:moveTo>
                <a:lnTo>
                  <a:pt x="1837" y="0"/>
                </a:lnTo>
                <a:lnTo>
                  <a:pt x="1792" y="0"/>
                </a:lnTo>
                <a:lnTo>
                  <a:pt x="591" y="0"/>
                </a:lnTo>
                <a:lnTo>
                  <a:pt x="592" y="108"/>
                </a:lnTo>
                <a:lnTo>
                  <a:pt x="594" y="214"/>
                </a:lnTo>
                <a:lnTo>
                  <a:pt x="598" y="317"/>
                </a:lnTo>
                <a:lnTo>
                  <a:pt x="600" y="419"/>
                </a:lnTo>
                <a:lnTo>
                  <a:pt x="600" y="468"/>
                </a:lnTo>
                <a:lnTo>
                  <a:pt x="599" y="516"/>
                </a:lnTo>
                <a:lnTo>
                  <a:pt x="597" y="564"/>
                </a:lnTo>
                <a:lnTo>
                  <a:pt x="594" y="610"/>
                </a:lnTo>
                <a:lnTo>
                  <a:pt x="590" y="654"/>
                </a:lnTo>
                <a:lnTo>
                  <a:pt x="584" y="698"/>
                </a:lnTo>
                <a:lnTo>
                  <a:pt x="576" y="740"/>
                </a:lnTo>
                <a:lnTo>
                  <a:pt x="567" y="780"/>
                </a:lnTo>
                <a:lnTo>
                  <a:pt x="554" y="820"/>
                </a:lnTo>
                <a:lnTo>
                  <a:pt x="540" y="857"/>
                </a:lnTo>
                <a:lnTo>
                  <a:pt x="524" y="892"/>
                </a:lnTo>
                <a:lnTo>
                  <a:pt x="504" y="925"/>
                </a:lnTo>
                <a:lnTo>
                  <a:pt x="482" y="958"/>
                </a:lnTo>
                <a:lnTo>
                  <a:pt x="458" y="986"/>
                </a:lnTo>
                <a:lnTo>
                  <a:pt x="429" y="1014"/>
                </a:lnTo>
                <a:lnTo>
                  <a:pt x="398" y="1039"/>
                </a:lnTo>
                <a:lnTo>
                  <a:pt x="363" y="1062"/>
                </a:lnTo>
                <a:lnTo>
                  <a:pt x="323" y="1081"/>
                </a:lnTo>
                <a:lnTo>
                  <a:pt x="281" y="1100"/>
                </a:lnTo>
                <a:lnTo>
                  <a:pt x="233" y="1115"/>
                </a:lnTo>
                <a:lnTo>
                  <a:pt x="182" y="1128"/>
                </a:lnTo>
                <a:lnTo>
                  <a:pt x="127" y="1137"/>
                </a:lnTo>
                <a:lnTo>
                  <a:pt x="66" y="1144"/>
                </a:lnTo>
                <a:lnTo>
                  <a:pt x="0" y="1149"/>
                </a:lnTo>
                <a:lnTo>
                  <a:pt x="1792" y="1149"/>
                </a:lnTo>
                <a:lnTo>
                  <a:pt x="1837" y="1149"/>
                </a:lnTo>
                <a:lnTo>
                  <a:pt x="3628" y="1149"/>
                </a:lnTo>
                <a:lnTo>
                  <a:pt x="3563" y="1144"/>
                </a:lnTo>
                <a:lnTo>
                  <a:pt x="3503" y="1137"/>
                </a:lnTo>
                <a:lnTo>
                  <a:pt x="3446" y="1128"/>
                </a:lnTo>
                <a:lnTo>
                  <a:pt x="3395" y="1115"/>
                </a:lnTo>
                <a:lnTo>
                  <a:pt x="3349" y="1100"/>
                </a:lnTo>
                <a:lnTo>
                  <a:pt x="3306" y="1081"/>
                </a:lnTo>
                <a:lnTo>
                  <a:pt x="3266" y="1062"/>
                </a:lnTo>
                <a:lnTo>
                  <a:pt x="3231" y="1039"/>
                </a:lnTo>
                <a:lnTo>
                  <a:pt x="3199" y="1014"/>
                </a:lnTo>
                <a:lnTo>
                  <a:pt x="3172" y="986"/>
                </a:lnTo>
                <a:lnTo>
                  <a:pt x="3146" y="958"/>
                </a:lnTo>
                <a:lnTo>
                  <a:pt x="3124" y="925"/>
                </a:lnTo>
                <a:lnTo>
                  <a:pt x="3104" y="892"/>
                </a:lnTo>
                <a:lnTo>
                  <a:pt x="3088" y="857"/>
                </a:lnTo>
                <a:lnTo>
                  <a:pt x="3074" y="820"/>
                </a:lnTo>
                <a:lnTo>
                  <a:pt x="3063" y="780"/>
                </a:lnTo>
                <a:lnTo>
                  <a:pt x="3053" y="740"/>
                </a:lnTo>
                <a:lnTo>
                  <a:pt x="3045" y="698"/>
                </a:lnTo>
                <a:lnTo>
                  <a:pt x="3040" y="654"/>
                </a:lnTo>
                <a:lnTo>
                  <a:pt x="3035" y="610"/>
                </a:lnTo>
                <a:lnTo>
                  <a:pt x="3031" y="564"/>
                </a:lnTo>
                <a:lnTo>
                  <a:pt x="3030" y="516"/>
                </a:lnTo>
                <a:lnTo>
                  <a:pt x="3029" y="468"/>
                </a:lnTo>
                <a:lnTo>
                  <a:pt x="3029" y="419"/>
                </a:lnTo>
                <a:lnTo>
                  <a:pt x="3030" y="317"/>
                </a:lnTo>
                <a:lnTo>
                  <a:pt x="3034" y="214"/>
                </a:lnTo>
                <a:lnTo>
                  <a:pt x="3036" y="108"/>
                </a:lnTo>
                <a:lnTo>
                  <a:pt x="3037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</a:schemeClr>
              </a:gs>
              <a:gs pos="37000">
                <a:schemeClr val="bg1">
                  <a:lumMod val="85000"/>
                </a:schemeClr>
              </a:gs>
              <a:gs pos="7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24" name=""/>
          <p:cNvSpPr/>
          <p:nvPr/>
        </p:nvSpPr>
        <p:spPr>
          <a:xfrm>
            <a:off x="811464" y="3429000"/>
            <a:ext cx="5194075" cy="3257319"/>
          </a:xfrm>
          <a:custGeom>
            <a:avLst/>
            <a:pathLst>
              <a:path w="10666" h="7397">
                <a:moveTo>
                  <a:pt x="207" y="0"/>
                </a:moveTo>
                <a:lnTo>
                  <a:pt x="10459" y="0"/>
                </a:lnTo>
                <a:lnTo>
                  <a:pt x="10480" y="1"/>
                </a:lnTo>
                <a:lnTo>
                  <a:pt x="10500" y="5"/>
                </a:lnTo>
                <a:lnTo>
                  <a:pt x="10520" y="9"/>
                </a:lnTo>
                <a:lnTo>
                  <a:pt x="10539" y="16"/>
                </a:lnTo>
                <a:lnTo>
                  <a:pt x="10557" y="25"/>
                </a:lnTo>
                <a:lnTo>
                  <a:pt x="10575" y="36"/>
                </a:lnTo>
                <a:lnTo>
                  <a:pt x="10591" y="47"/>
                </a:lnTo>
                <a:lnTo>
                  <a:pt x="10605" y="61"/>
                </a:lnTo>
                <a:lnTo>
                  <a:pt x="10619" y="75"/>
                </a:lnTo>
                <a:lnTo>
                  <a:pt x="10630" y="91"/>
                </a:lnTo>
                <a:lnTo>
                  <a:pt x="10641" y="109"/>
                </a:lnTo>
                <a:lnTo>
                  <a:pt x="10650" y="127"/>
                </a:lnTo>
                <a:lnTo>
                  <a:pt x="10657" y="146"/>
                </a:lnTo>
                <a:lnTo>
                  <a:pt x="10661" y="166"/>
                </a:lnTo>
                <a:lnTo>
                  <a:pt x="10665" y="186"/>
                </a:lnTo>
                <a:lnTo>
                  <a:pt x="10666" y="207"/>
                </a:lnTo>
                <a:lnTo>
                  <a:pt x="10666" y="7190"/>
                </a:lnTo>
                <a:lnTo>
                  <a:pt x="10665" y="7211"/>
                </a:lnTo>
                <a:lnTo>
                  <a:pt x="10661" y="7232"/>
                </a:lnTo>
                <a:lnTo>
                  <a:pt x="10657" y="7251"/>
                </a:lnTo>
                <a:lnTo>
                  <a:pt x="10650" y="7270"/>
                </a:lnTo>
                <a:lnTo>
                  <a:pt x="10641" y="7288"/>
                </a:lnTo>
                <a:lnTo>
                  <a:pt x="10630" y="7306"/>
                </a:lnTo>
                <a:lnTo>
                  <a:pt x="10619" y="7321"/>
                </a:lnTo>
                <a:lnTo>
                  <a:pt x="10605" y="7336"/>
                </a:lnTo>
                <a:lnTo>
                  <a:pt x="10591" y="7350"/>
                </a:lnTo>
                <a:lnTo>
                  <a:pt x="10575" y="7361"/>
                </a:lnTo>
                <a:lnTo>
                  <a:pt x="10557" y="7372"/>
                </a:lnTo>
                <a:lnTo>
                  <a:pt x="10539" y="7381"/>
                </a:lnTo>
                <a:lnTo>
                  <a:pt x="10520" y="7388"/>
                </a:lnTo>
                <a:lnTo>
                  <a:pt x="10500" y="7393"/>
                </a:lnTo>
                <a:lnTo>
                  <a:pt x="10480" y="7396"/>
                </a:lnTo>
                <a:lnTo>
                  <a:pt x="10459" y="7397"/>
                </a:lnTo>
                <a:lnTo>
                  <a:pt x="207" y="7397"/>
                </a:lnTo>
                <a:lnTo>
                  <a:pt x="186" y="7396"/>
                </a:lnTo>
                <a:lnTo>
                  <a:pt x="165" y="7393"/>
                </a:lnTo>
                <a:lnTo>
                  <a:pt x="146" y="7388"/>
                </a:lnTo>
                <a:lnTo>
                  <a:pt x="126" y="7381"/>
                </a:lnTo>
                <a:lnTo>
                  <a:pt x="108" y="7372"/>
                </a:lnTo>
                <a:lnTo>
                  <a:pt x="91" y="7361"/>
                </a:lnTo>
                <a:lnTo>
                  <a:pt x="75" y="7350"/>
                </a:lnTo>
                <a:lnTo>
                  <a:pt x="60" y="7336"/>
                </a:lnTo>
                <a:lnTo>
                  <a:pt x="47" y="7321"/>
                </a:lnTo>
                <a:lnTo>
                  <a:pt x="34" y="7306"/>
                </a:lnTo>
                <a:lnTo>
                  <a:pt x="24" y="7288"/>
                </a:lnTo>
                <a:lnTo>
                  <a:pt x="16" y="7270"/>
                </a:lnTo>
                <a:lnTo>
                  <a:pt x="9" y="7251"/>
                </a:lnTo>
                <a:lnTo>
                  <a:pt x="3" y="7232"/>
                </a:lnTo>
                <a:lnTo>
                  <a:pt x="1" y="7211"/>
                </a:lnTo>
                <a:lnTo>
                  <a:pt x="0" y="7190"/>
                </a:lnTo>
                <a:lnTo>
                  <a:pt x="0" y="207"/>
                </a:lnTo>
                <a:lnTo>
                  <a:pt x="1" y="186"/>
                </a:lnTo>
                <a:lnTo>
                  <a:pt x="3" y="166"/>
                </a:lnTo>
                <a:lnTo>
                  <a:pt x="9" y="146"/>
                </a:lnTo>
                <a:lnTo>
                  <a:pt x="16" y="127"/>
                </a:lnTo>
                <a:lnTo>
                  <a:pt x="24" y="109"/>
                </a:lnTo>
                <a:lnTo>
                  <a:pt x="34" y="91"/>
                </a:lnTo>
                <a:lnTo>
                  <a:pt x="47" y="75"/>
                </a:lnTo>
                <a:lnTo>
                  <a:pt x="60" y="61"/>
                </a:lnTo>
                <a:lnTo>
                  <a:pt x="75" y="47"/>
                </a:lnTo>
                <a:lnTo>
                  <a:pt x="91" y="36"/>
                </a:lnTo>
                <a:lnTo>
                  <a:pt x="108" y="25"/>
                </a:lnTo>
                <a:lnTo>
                  <a:pt x="126" y="16"/>
                </a:lnTo>
                <a:lnTo>
                  <a:pt x="146" y="9"/>
                </a:lnTo>
                <a:lnTo>
                  <a:pt x="165" y="5"/>
                </a:lnTo>
                <a:lnTo>
                  <a:pt x="186" y="1"/>
                </a:lnTo>
                <a:lnTo>
                  <a:pt x="207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6200000" scaled="1"/>
          </a:gra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25" name=""/>
          <p:cNvSpPr/>
          <p:nvPr/>
        </p:nvSpPr>
        <p:spPr>
          <a:xfrm>
            <a:off x="811464" y="3428998"/>
            <a:ext cx="5194075" cy="3124302"/>
          </a:xfrm>
          <a:custGeom>
            <a:avLst/>
            <a:pathLst>
              <a:path w="10666" h="6436">
                <a:moveTo>
                  <a:pt x="207" y="0"/>
                </a:moveTo>
                <a:lnTo>
                  <a:pt x="10459" y="0"/>
                </a:lnTo>
                <a:lnTo>
                  <a:pt x="10480" y="1"/>
                </a:lnTo>
                <a:lnTo>
                  <a:pt x="10500" y="5"/>
                </a:lnTo>
                <a:lnTo>
                  <a:pt x="10520" y="9"/>
                </a:lnTo>
                <a:lnTo>
                  <a:pt x="10539" y="16"/>
                </a:lnTo>
                <a:lnTo>
                  <a:pt x="10557" y="25"/>
                </a:lnTo>
                <a:lnTo>
                  <a:pt x="10575" y="36"/>
                </a:lnTo>
                <a:lnTo>
                  <a:pt x="10591" y="47"/>
                </a:lnTo>
                <a:lnTo>
                  <a:pt x="10605" y="61"/>
                </a:lnTo>
                <a:lnTo>
                  <a:pt x="10619" y="75"/>
                </a:lnTo>
                <a:lnTo>
                  <a:pt x="10630" y="91"/>
                </a:lnTo>
                <a:lnTo>
                  <a:pt x="10641" y="109"/>
                </a:lnTo>
                <a:lnTo>
                  <a:pt x="10650" y="127"/>
                </a:lnTo>
                <a:lnTo>
                  <a:pt x="10657" y="146"/>
                </a:lnTo>
                <a:lnTo>
                  <a:pt x="10661" y="166"/>
                </a:lnTo>
                <a:lnTo>
                  <a:pt x="10665" y="186"/>
                </a:lnTo>
                <a:lnTo>
                  <a:pt x="10666" y="207"/>
                </a:lnTo>
                <a:lnTo>
                  <a:pt x="10666" y="6436"/>
                </a:lnTo>
                <a:lnTo>
                  <a:pt x="0" y="6436"/>
                </a:lnTo>
                <a:lnTo>
                  <a:pt x="0" y="207"/>
                </a:lnTo>
                <a:lnTo>
                  <a:pt x="1" y="186"/>
                </a:lnTo>
                <a:lnTo>
                  <a:pt x="3" y="166"/>
                </a:lnTo>
                <a:lnTo>
                  <a:pt x="9" y="146"/>
                </a:lnTo>
                <a:lnTo>
                  <a:pt x="16" y="127"/>
                </a:lnTo>
                <a:lnTo>
                  <a:pt x="24" y="109"/>
                </a:lnTo>
                <a:lnTo>
                  <a:pt x="34" y="91"/>
                </a:lnTo>
                <a:lnTo>
                  <a:pt x="47" y="75"/>
                </a:lnTo>
                <a:lnTo>
                  <a:pt x="60" y="61"/>
                </a:lnTo>
                <a:lnTo>
                  <a:pt x="75" y="47"/>
                </a:lnTo>
                <a:lnTo>
                  <a:pt x="91" y="36"/>
                </a:lnTo>
                <a:lnTo>
                  <a:pt x="108" y="25"/>
                </a:lnTo>
                <a:lnTo>
                  <a:pt x="126" y="16"/>
                </a:lnTo>
                <a:lnTo>
                  <a:pt x="146" y="9"/>
                </a:lnTo>
                <a:lnTo>
                  <a:pt x="165" y="5"/>
                </a:lnTo>
                <a:lnTo>
                  <a:pt x="186" y="1"/>
                </a:lnTo>
                <a:lnTo>
                  <a:pt x="20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26" name=""/>
          <p:cNvSpPr/>
          <p:nvPr/>
        </p:nvSpPr>
        <p:spPr>
          <a:xfrm>
            <a:off x="1002322" y="3612213"/>
            <a:ext cx="4814307" cy="2797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27" name=""/>
          <p:cNvSpPr/>
          <p:nvPr/>
        </p:nvSpPr>
        <p:spPr>
          <a:xfrm>
            <a:off x="998256" y="3577550"/>
            <a:ext cx="4828075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28" name=""/>
          <p:cNvSpPr/>
          <p:nvPr/>
        </p:nvSpPr>
        <p:spPr>
          <a:xfrm>
            <a:off x="2258481" y="6325808"/>
            <a:ext cx="2300039" cy="73990"/>
          </a:xfrm>
          <a:custGeom>
            <a:avLst/>
            <a:pathLst>
              <a:path w="4724" h="169">
                <a:moveTo>
                  <a:pt x="112" y="0"/>
                </a:moveTo>
                <a:lnTo>
                  <a:pt x="4569" y="0"/>
                </a:lnTo>
                <a:lnTo>
                  <a:pt x="4724" y="169"/>
                </a:lnTo>
                <a:lnTo>
                  <a:pt x="0" y="169"/>
                </a:lnTo>
                <a:lnTo>
                  <a:pt x="112" y="0"/>
                </a:lnTo>
                <a:close/>
              </a:path>
            </a:pathLst>
          </a:custGeom>
          <a:solidFill>
            <a:srgbClr val="BDBFC1"/>
          </a:soli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graphicFrame>
        <p:nvGraphicFramePr>
          <p:cNvPr id="29" name=""/>
          <p:cNvGraphicFramePr/>
          <p:nvPr>
            <p:extLst>
              <p:ext uri="{D42A27DB-BD31-4B8C-83A1-F6EECF244321}">
                <p14:modId xmlns:p14="http://schemas.microsoft.com/office/powerpoint/2010/main" val="874687463"/>
              </p:ext>
            </p:extLst>
          </p:nvPr>
        </p:nvGraphicFramePr>
        <p:xfrm>
          <a:off x="1144709" y="438522"/>
          <a:ext cx="4484452" cy="2685178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30" name=""/>
          <p:cNvSpPr/>
          <p:nvPr/>
        </p:nvSpPr>
        <p:spPr>
          <a:xfrm flipH="1" flipV="1">
            <a:off x="4237338" y="358204"/>
            <a:ext cx="1399697" cy="1123721"/>
          </a:xfrm>
          <a:prstGeom prst="rtTriangl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1" name=""/>
          <p:cNvSpPr/>
          <p:nvPr/>
        </p:nvSpPr>
        <p:spPr>
          <a:xfrm>
            <a:off x="6632626" y="809295"/>
            <a:ext cx="5404695" cy="461665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24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ОСНОВНЫЕ ТЕНДЕНЦИИ РЫНКА</a:t>
            </a:r>
          </a:p>
        </p:txBody>
      </p:sp>
      <p:sp>
        <p:nvSpPr>
          <p:cNvPr id="32" name=""/>
          <p:cNvSpPr/>
          <p:nvPr/>
        </p:nvSpPr>
        <p:spPr>
          <a:xfrm>
            <a:off x="6000736" y="1440449"/>
            <a:ext cx="6096000" cy="2031325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 marL="285750" indent="-285750">
              <a:buFont typeface="Arial"/>
              <a:buChar char="›"/>
            </a:pPr>
            <a:r>
              <a: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Большая часть населения </a:t>
            </a:r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отдает предпочтение ЭКО товарам</a:t>
            </a:r>
          </a:p>
          <a:p>
            <a:pPr lvl="0" rtl="0" marL="285750" indent="-285750">
              <a:buFont typeface="Arial"/>
              <a:buChar char="›"/>
            </a:pPr>
          </a:p>
          <a:p>
            <a:pPr lvl="0" rtl="0" marL="285750" indent="-285750">
              <a:buFont typeface="Arial"/>
              <a:buChar char="›"/>
            </a:pP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Тренд ко всему </a:t>
            </a: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новому и необычному</a:t>
            </a:r>
          </a:p>
          <a:p>
            <a:pPr lvl="0" rtl="0" marL="285750" indent="-285750">
              <a:buFont typeface="Arial"/>
              <a:buChar char="›"/>
            </a:pPr>
          </a:p>
          <a:p>
            <a:pPr lvl="0" rtl="0" marL="285750" indent="-285750">
              <a:buFont typeface="Arial"/>
              <a:buChar char="›"/>
            </a:pP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Самым популярным мучным кондитерским изделием </a:t>
            </a: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 2018 году было печенье 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(</a:t>
            </a: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22%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рынка)</a:t>
            </a:r>
          </a:p>
        </p:txBody>
      </p:sp>
      <p:graphicFrame>
        <p:nvGraphicFramePr>
          <p:cNvPr id="33" name=""/>
          <p:cNvGraphicFramePr/>
          <p:nvPr>
            <p:extLst>
              <p:ext uri="{D42A27DB-BD31-4B8C-83A1-F6EECF244321}">
                <p14:modId xmlns:p14="http://schemas.microsoft.com/office/powerpoint/2010/main" val="874687463"/>
              </p:ext>
            </p:extLst>
          </p:nvPr>
        </p:nvGraphicFramePr>
        <p:xfrm>
          <a:off x="1001242" y="3623269"/>
          <a:ext cx="4825089" cy="2798491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34" name=""/>
          <p:cNvSpPr/>
          <p:nvPr/>
        </p:nvSpPr>
        <p:spPr>
          <a:xfrm>
            <a:off x="5025583" y="3399161"/>
            <a:ext cx="982842" cy="3051111"/>
          </a:xfrm>
          <a:custGeom>
            <a:avLst/>
            <a:pathLst>
              <a:path w="5865" h="6311">
                <a:moveTo>
                  <a:pt x="3815" y="0"/>
                </a:moveTo>
                <a:lnTo>
                  <a:pt x="5660" y="0"/>
                </a:lnTo>
                <a:lnTo>
                  <a:pt x="5681" y="1"/>
                </a:lnTo>
                <a:lnTo>
                  <a:pt x="5702" y="4"/>
                </a:lnTo>
                <a:lnTo>
                  <a:pt x="5721" y="9"/>
                </a:lnTo>
                <a:lnTo>
                  <a:pt x="5740" y="16"/>
                </a:lnTo>
                <a:lnTo>
                  <a:pt x="5758" y="24"/>
                </a:lnTo>
                <a:lnTo>
                  <a:pt x="5775" y="34"/>
                </a:lnTo>
                <a:lnTo>
                  <a:pt x="5791" y="46"/>
                </a:lnTo>
                <a:lnTo>
                  <a:pt x="5805" y="60"/>
                </a:lnTo>
                <a:lnTo>
                  <a:pt x="5819" y="74"/>
                </a:lnTo>
                <a:lnTo>
                  <a:pt x="5830" y="90"/>
                </a:lnTo>
                <a:lnTo>
                  <a:pt x="5841" y="106"/>
                </a:lnTo>
                <a:lnTo>
                  <a:pt x="5849" y="125"/>
                </a:lnTo>
                <a:lnTo>
                  <a:pt x="5856" y="143"/>
                </a:lnTo>
                <a:lnTo>
                  <a:pt x="5861" y="163"/>
                </a:lnTo>
                <a:lnTo>
                  <a:pt x="5864" y="182"/>
                </a:lnTo>
                <a:lnTo>
                  <a:pt x="5865" y="203"/>
                </a:lnTo>
                <a:lnTo>
                  <a:pt x="5865" y="6311"/>
                </a:lnTo>
                <a:lnTo>
                  <a:pt x="0" y="6311"/>
                </a:lnTo>
                <a:lnTo>
                  <a:pt x="3815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1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35" name=""/>
          <p:cNvSpPr/>
          <p:nvPr/>
        </p:nvSpPr>
        <p:spPr>
          <a:xfrm>
            <a:off x="2239070" y="6406536"/>
            <a:ext cx="2459606" cy="87471"/>
          </a:xfrm>
          <a:custGeom>
            <a:avLst/>
            <a:pathLst>
              <a:path w="4724" h="169">
                <a:moveTo>
                  <a:pt x="112" y="0"/>
                </a:moveTo>
                <a:lnTo>
                  <a:pt x="4569" y="0"/>
                </a:lnTo>
                <a:lnTo>
                  <a:pt x="4724" y="169"/>
                </a:lnTo>
                <a:lnTo>
                  <a:pt x="0" y="169"/>
                </a:lnTo>
                <a:lnTo>
                  <a:pt x="112" y="0"/>
                </a:lnTo>
                <a:close/>
              </a:path>
            </a:pathLst>
          </a:custGeom>
          <a:solidFill>
            <a:srgbClr val="BDBFC1"/>
          </a:solidFill>
          <a:ln>
            <a:noFill/>
          </a:ln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36" name=""/>
          <p:cNvSpPr/>
          <p:nvPr/>
        </p:nvSpPr>
        <p:spPr>
          <a:xfrm>
            <a:off x="9272178" y="4201908"/>
            <a:ext cx="995078" cy="496219"/>
          </a:xfrm>
          <a:custGeom>
            <a:avLst/>
            <a:pathLst>
              <a:path w="783847" h="390883">
                <a:moveTo>
                  <a:pt x="0" y="0"/>
                </a:moveTo>
                <a:lnTo>
                  <a:pt x="783847" y="0"/>
                </a:lnTo>
                <a:lnTo>
                  <a:pt x="775998" y="77853"/>
                </a:lnTo>
                <a:cubicBezTo>
                  <a:pt x="739442" y="256499"/>
                  <a:pt x="581376" y="390883"/>
                  <a:pt x="391923" y="390883"/>
                </a:cubicBezTo>
                <a:cubicBezTo>
                  <a:pt x="202470" y="390883"/>
                  <a:pt x="44404" y="256499"/>
                  <a:pt x="7848" y="77853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wrap="square" anchor="ctr"/>
          <a:lstStyle>
            <a:lvl1pPr lvl="0">
              <a:defRPr/>
            </a:lvl1pPr>
          </a:lstStyle>
          <a:p/>
        </p:txBody>
      </p:sp>
      <p:sp>
        <p:nvSpPr>
          <p:cNvPr id="37" name=""/>
          <p:cNvSpPr/>
          <p:nvPr/>
        </p:nvSpPr>
        <p:spPr>
          <a:xfrm>
            <a:off x="9355928" y="3770168"/>
            <a:ext cx="822623" cy="8226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8" name=""/>
          <p:cNvSpPr/>
          <p:nvPr/>
        </p:nvSpPr>
        <p:spPr>
          <a:xfrm>
            <a:off x="7944857" y="4201908"/>
            <a:ext cx="995078" cy="496219"/>
          </a:xfrm>
          <a:custGeom>
            <a:avLst/>
            <a:pathLst>
              <a:path w="783847" h="390883">
                <a:moveTo>
                  <a:pt x="0" y="0"/>
                </a:moveTo>
                <a:lnTo>
                  <a:pt x="783847" y="0"/>
                </a:lnTo>
                <a:lnTo>
                  <a:pt x="775998" y="77853"/>
                </a:lnTo>
                <a:cubicBezTo>
                  <a:pt x="739442" y="256499"/>
                  <a:pt x="581376" y="390883"/>
                  <a:pt x="391923" y="390883"/>
                </a:cubicBezTo>
                <a:cubicBezTo>
                  <a:pt x="202470" y="390883"/>
                  <a:pt x="44404" y="256499"/>
                  <a:pt x="7848" y="77853"/>
                </a:cubicBezTo>
                <a:close/>
              </a:path>
            </a:pathLst>
          </a:custGeom>
          <a:solidFill>
            <a:srgbClr val="66FFFF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wrap="square" anchor="ctr"/>
          <a:lstStyle>
            <a:lvl1pPr lvl="0">
              <a:defRPr/>
            </a:lvl1pPr>
          </a:lstStyle>
          <a:p/>
        </p:txBody>
      </p:sp>
      <p:sp>
        <p:nvSpPr>
          <p:cNvPr id="39" name=""/>
          <p:cNvSpPr/>
          <p:nvPr/>
        </p:nvSpPr>
        <p:spPr>
          <a:xfrm>
            <a:off x="8028607" y="3770168"/>
            <a:ext cx="822623" cy="8226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40" name=""/>
          <p:cNvSpPr/>
          <p:nvPr/>
        </p:nvSpPr>
        <p:spPr>
          <a:xfrm>
            <a:off x="6585081" y="4206078"/>
            <a:ext cx="995078" cy="496219"/>
          </a:xfrm>
          <a:custGeom>
            <a:avLst/>
            <a:pathLst>
              <a:path w="783847" h="390883">
                <a:moveTo>
                  <a:pt x="0" y="0"/>
                </a:moveTo>
                <a:lnTo>
                  <a:pt x="783847" y="0"/>
                </a:lnTo>
                <a:lnTo>
                  <a:pt x="775998" y="77853"/>
                </a:lnTo>
                <a:cubicBezTo>
                  <a:pt x="739442" y="256499"/>
                  <a:pt x="581376" y="390883"/>
                  <a:pt x="391923" y="390883"/>
                </a:cubicBezTo>
                <a:cubicBezTo>
                  <a:pt x="202470" y="390883"/>
                  <a:pt x="44404" y="256499"/>
                  <a:pt x="7848" y="77853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wrap="square" anchor="ctr"/>
          <a:lstStyle>
            <a:lvl1pPr lvl="0">
              <a:defRPr/>
            </a:lvl1pPr>
          </a:lstStyle>
          <a:p/>
        </p:txBody>
      </p:sp>
      <p:sp>
        <p:nvSpPr>
          <p:cNvPr id="41" name=""/>
          <p:cNvSpPr/>
          <p:nvPr/>
        </p:nvSpPr>
        <p:spPr>
          <a:xfrm>
            <a:off x="6668831" y="3774338"/>
            <a:ext cx="822624" cy="8226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pic>
        <p:nvPicPr>
          <p:cNvPr id="42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802070" y="3924717"/>
            <a:ext cx="562719" cy="562719"/>
          </a:xfrm>
          <a:prstGeom prst="rect"/>
        </p:spPr>
      </p:pic>
      <p:pic>
        <p:nvPicPr>
          <p:cNvPr id="43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166058" y="3913978"/>
            <a:ext cx="557068" cy="557068"/>
          </a:xfrm>
          <a:prstGeom prst="rect"/>
        </p:spPr>
      </p:pic>
      <p:pic>
        <p:nvPicPr>
          <p:cNvPr id="44" name="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507454" y="3913978"/>
            <a:ext cx="511884" cy="511884"/>
          </a:xfrm>
          <a:prstGeom prst="rect"/>
        </p:spPr>
      </p:pic>
      <p:pic>
        <p:nvPicPr>
          <p:cNvPr id="45" name=""/>
          <p:cNvPicPr/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092193" y="3205259"/>
            <a:ext cx="2423152" cy="3641102"/>
          </a:xfrm>
          <a:prstGeom prst="rect"/>
        </p:spPr>
      </p:pic>
      <p:pic>
        <p:nvPicPr>
          <p:cNvPr id="46" name="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6595453" y="5111596"/>
            <a:ext cx="3469254" cy="1058991"/>
          </a:xfrm>
          <a:prstGeom prst="rect"/>
          <a:effectLst>
            <a:outerShdw sx="102000" sy="102000" dir="0" dist="0" blurRad="63500" algn="ctr">
              <a:schemeClr val="bg1">
                <a:alpha val="40000"/>
              </a:schemeClr>
            </a:outerShdw>
          </a:effectLst>
        </p:spPr>
      </p:pic>
    </p:spTree>
  </p:cSld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-2521" y="-13499"/>
            <a:ext cx="12191997" cy="6878238"/>
          </a:xfrm>
          <a:prstGeom prst="rect">
            <a:avLst/>
          </a:prstGeom>
          <a:gradFill rotWithShape="1">
            <a:gsLst>
              <a:gs pos="47000">
                <a:srgbClr val="32768E">
                  <a:alpha val="85000"/>
                </a:srgbClr>
              </a:gs>
              <a:gs pos="75000">
                <a:srgbClr val="6198AC">
                  <a:alpha val="88000"/>
                </a:srgbClr>
              </a:gs>
              <a:gs pos="83000">
                <a:srgbClr val="83B1C2">
                  <a:alpha val="89000"/>
                </a:srgbClr>
              </a:gs>
              <a:gs pos="100000">
                <a:srgbClr val="CFE7F1">
                  <a:alpha val="53000"/>
                </a:srgbClr>
              </a:gs>
            </a:gsLst>
            <a:lin ang="108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pic>
        <p:nvPicPr>
          <p:cNvPr id="4" name="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858298" cy="6878239"/>
          </a:xfrm>
          <a:prstGeom prst="rect"/>
        </p:spPr>
      </p:pic>
      <p:sp>
        <p:nvSpPr>
          <p:cNvPr id="5" name=""/>
          <p:cNvSpPr/>
          <p:nvPr/>
        </p:nvSpPr>
        <p:spPr>
          <a:xfrm>
            <a:off x="1" y="0"/>
            <a:ext cx="4088740" cy="6858000"/>
          </a:xfrm>
          <a:prstGeom prst="rect">
            <a:avLst/>
          </a:pr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/>
        </p:nvSpPr>
        <p:spPr>
          <a:xfrm>
            <a:off x="6820120" y="1392162"/>
            <a:ext cx="3982515" cy="569002"/>
          </a:xfrm>
          <a:prstGeom prst="rect"/>
          <a:noFill/>
        </p:spPr>
        <p:txBody>
          <a:bodyPr wrap="square" lIns="0" tIns="0" rIns="0" bIns="0" anchor="ctr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Количество предложения превышает реальный спрос;</a:t>
            </a:r>
          </a:p>
        </p:txBody>
      </p:sp>
      <p:sp>
        <p:nvSpPr>
          <p:cNvPr id="7" name=""/>
          <p:cNvSpPr txBox="1"/>
          <p:nvPr/>
        </p:nvSpPr>
        <p:spPr>
          <a:xfrm>
            <a:off x="6826191" y="2202688"/>
            <a:ext cx="4476249" cy="865365"/>
          </a:xfrm>
          <a:prstGeom prst="rect"/>
          <a:noFill/>
        </p:spPr>
        <p:txBody>
          <a:bodyPr wrap="square" lIns="0" tIns="0" rIns="0" bIns="0" anchor="ctr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Недостаток конкурентных преимуществ, отсутствие индивидуальности;</a:t>
            </a:r>
          </a:p>
        </p:txBody>
      </p:sp>
      <p:sp>
        <p:nvSpPr>
          <p:cNvPr id="8" name=""/>
          <p:cNvSpPr txBox="1"/>
          <p:nvPr/>
        </p:nvSpPr>
        <p:spPr>
          <a:xfrm>
            <a:off x="6826191" y="3258932"/>
            <a:ext cx="4491053" cy="569002"/>
          </a:xfrm>
          <a:prstGeom prst="rect"/>
          <a:noFill/>
        </p:spPr>
        <p:txBody>
          <a:bodyPr wrap="square" lIns="0" tIns="0" rIns="0" bIns="0" anchor="ctr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Заезженный (одинаковый) ассортимент;</a:t>
            </a:r>
          </a:p>
        </p:txBody>
      </p:sp>
      <p:sp>
        <p:nvSpPr>
          <p:cNvPr id="9" name=""/>
          <p:cNvSpPr txBox="1"/>
          <p:nvPr/>
        </p:nvSpPr>
        <p:spPr>
          <a:xfrm>
            <a:off x="6820120" y="4166993"/>
            <a:ext cx="4135731" cy="569002"/>
          </a:xfrm>
          <a:prstGeom prst="rect"/>
          <a:noFill/>
        </p:spPr>
        <p:txBody>
          <a:bodyPr wrap="square" lIns="0" tIns="0" rIns="0" bIns="0" anchor="ctr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Использование </a:t>
            </a:r>
          </a:p>
          <a:p>
            <a:pPr lvl="0" rtl="0">
              <a:lnSpc>
                <a:spcPct val="107000"/>
              </a:lnSpc>
            </a:pP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неэкологичных материалов. </a:t>
            </a:r>
          </a:p>
        </p:txBody>
      </p:sp>
      <p:sp>
        <p:nvSpPr>
          <p:cNvPr id="10" name=""/>
          <p:cNvSpPr/>
          <p:nvPr/>
        </p:nvSpPr>
        <p:spPr>
          <a:xfrm>
            <a:off x="6344882" y="1646661"/>
            <a:ext cx="161299" cy="161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11" name=""/>
          <p:cNvSpPr/>
          <p:nvPr/>
        </p:nvSpPr>
        <p:spPr>
          <a:xfrm>
            <a:off x="6267101" y="1558077"/>
            <a:ext cx="316860" cy="316860"/>
          </a:xfrm>
          <a:prstGeom prst="ellipse">
            <a:avLst/>
          </a:prstGeom>
          <a:solidFill>
            <a:srgbClr val="E3B612">
              <a:alpha val="45000"/>
            </a:srgbClr>
          </a:solidFill>
          <a:ln w="12700" cap="flat">
            <a:solidFill>
              <a:schemeClr val="bg1"/>
            </a:solidFill>
            <a:miter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12" name=""/>
          <p:cNvGrpSpPr/>
          <p:nvPr/>
        </p:nvGrpSpPr>
        <p:grpSpPr>
          <a:xfrm>
            <a:off x="13743" y="-13501"/>
            <a:ext cx="7522174" cy="6878240"/>
            <a:chOff x="-30716" y="-13500"/>
            <a:chExt cx="3621878" cy="6888212"/>
          </a:xfrm>
        </p:grpSpPr>
        <p:sp>
          <p:nvSpPr>
            <p:cNvPr id="13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4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5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6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17" name=""/>
          <p:cNvSpPr/>
          <p:nvPr/>
        </p:nvSpPr>
        <p:spPr>
          <a:xfrm>
            <a:off x="6344882" y="2533478"/>
            <a:ext cx="161299" cy="161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18" name=""/>
          <p:cNvSpPr/>
          <p:nvPr/>
        </p:nvSpPr>
        <p:spPr>
          <a:xfrm>
            <a:off x="6267101" y="2444894"/>
            <a:ext cx="316860" cy="316860"/>
          </a:xfrm>
          <a:prstGeom prst="ellipse">
            <a:avLst/>
          </a:prstGeom>
          <a:solidFill>
            <a:srgbClr val="E3B612">
              <a:alpha val="45000"/>
            </a:srgbClr>
          </a:solidFill>
          <a:ln w="12700" cap="flat">
            <a:solidFill>
              <a:schemeClr val="bg1"/>
            </a:solidFill>
            <a:miter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19" name=""/>
          <p:cNvSpPr/>
          <p:nvPr/>
        </p:nvSpPr>
        <p:spPr>
          <a:xfrm>
            <a:off x="6344882" y="3428337"/>
            <a:ext cx="161299" cy="161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20" name=""/>
          <p:cNvSpPr/>
          <p:nvPr/>
        </p:nvSpPr>
        <p:spPr>
          <a:xfrm>
            <a:off x="6267101" y="3339753"/>
            <a:ext cx="316860" cy="316860"/>
          </a:xfrm>
          <a:prstGeom prst="ellipse">
            <a:avLst/>
          </a:prstGeom>
          <a:solidFill>
            <a:srgbClr val="E3B612">
              <a:alpha val="45000"/>
            </a:srgbClr>
          </a:solidFill>
          <a:ln w="12700" cap="flat">
            <a:solidFill>
              <a:schemeClr val="bg1"/>
            </a:solidFill>
            <a:miter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21" name=""/>
          <p:cNvSpPr/>
          <p:nvPr/>
        </p:nvSpPr>
        <p:spPr>
          <a:xfrm>
            <a:off x="6342339" y="4373765"/>
            <a:ext cx="161298" cy="1612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22" name=""/>
          <p:cNvSpPr/>
          <p:nvPr/>
        </p:nvSpPr>
        <p:spPr>
          <a:xfrm>
            <a:off x="6264558" y="4285181"/>
            <a:ext cx="316860" cy="316860"/>
          </a:xfrm>
          <a:prstGeom prst="ellipse">
            <a:avLst/>
          </a:prstGeom>
          <a:solidFill>
            <a:srgbClr val="E3B612">
              <a:alpha val="45000"/>
            </a:srgbClr>
          </a:solidFill>
          <a:ln w="12700" cap="flat">
            <a:solidFill>
              <a:schemeClr val="bg1"/>
            </a:solidFill>
            <a:miter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pic>
        <p:nvPicPr>
          <p:cNvPr id="23" name=""/>
          <p:cNvPicPr/>
          <p:nvPr/>
        </p:nvPicPr>
        <p:blipFill>
          <a:blip r:embed="rId3"/>
          <a:srcRect r="28269"/>
          <a:stretch>
            <a:fillRect/>
          </a:stretch>
        </p:blipFill>
        <p:spPr>
          <a:xfrm>
            <a:off x="7535916" y="3426807"/>
            <a:ext cx="4721022" cy="3448050"/>
          </a:xfrm>
          <a:prstGeom prst="rect"/>
        </p:spPr>
      </p:pic>
      <p:grpSp>
        <p:nvGrpSpPr>
          <p:cNvPr id="24" name=""/>
          <p:cNvGrpSpPr/>
          <p:nvPr/>
        </p:nvGrpSpPr>
        <p:grpSpPr>
          <a:xfrm>
            <a:off x="8467192" y="12237"/>
            <a:ext cx="3724808" cy="6845763"/>
            <a:chOff x="9579430" y="4279454"/>
            <a:chExt cx="2624767" cy="2751770"/>
          </a:xfrm>
        </p:grpSpPr>
        <p:sp>
          <p:nvSpPr>
            <p:cNvPr id="25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6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7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8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40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29" name=""/>
          <p:cNvSpPr/>
          <p:nvPr/>
        </p:nvSpPr>
        <p:spPr>
          <a:xfrm>
            <a:off x="2304435" y="1247902"/>
            <a:ext cx="3683001" cy="3683000"/>
          </a:xfrm>
          <a:prstGeom prst="ellipse">
            <a:avLst/>
          </a:prstGeom>
          <a:gradFill rotWithShape="1">
            <a:gsLst>
              <a:gs pos="0">
                <a:srgbClr val="FABE04"/>
              </a:gs>
              <a:gs pos="16000">
                <a:srgbClr val="D6B11C"/>
              </a:gs>
              <a:gs pos="22000">
                <a:srgbClr val="A29E40"/>
              </a:gs>
              <a:gs pos="39000">
                <a:srgbClr val="738D61"/>
              </a:gs>
              <a:gs pos="68000">
                <a:srgbClr val="32768E">
                  <a:alpha val="85000"/>
                </a:srgbClr>
              </a:gs>
              <a:gs pos="100000">
                <a:srgbClr val="83B1C2">
                  <a:alpha val="89000"/>
                </a:srgbClr>
              </a:gs>
              <a:gs pos="100000">
                <a:srgbClr val="6198AC">
                  <a:alpha val="88000"/>
                </a:srgbClr>
              </a:gs>
            </a:gsLst>
            <a:lin ang="108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0" name=""/>
          <p:cNvSpPr/>
          <p:nvPr/>
        </p:nvSpPr>
        <p:spPr>
          <a:xfrm>
            <a:off x="2568399" y="1511867"/>
            <a:ext cx="3155072" cy="3155070"/>
          </a:xfrm>
          <a:prstGeom prst="arc">
            <a:avLst>
              <a:gd name="adj1" fmla="val 17008840"/>
              <a:gd name="adj2" fmla="val 4629557"/>
            </a:avLst>
          </a:prstGeom>
          <a:noFill/>
          <a:ln w="127000" cap="rnd">
            <a:solidFill>
              <a:srgbClr val="33CCCC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1" name=""/>
          <p:cNvSpPr/>
          <p:nvPr/>
        </p:nvSpPr>
        <p:spPr>
          <a:xfrm>
            <a:off x="2925134" y="1868601"/>
            <a:ext cx="2441602" cy="2441602"/>
          </a:xfrm>
          <a:prstGeom prst="ellipse">
            <a:avLst/>
          </a:prstGeom>
          <a:solidFill>
            <a:srgbClr val="008080"/>
          </a:solidFill>
          <a:ln>
            <a:noFill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sz="2400" b="1"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КОФЕЙНИ</a:t>
            </a:r>
          </a:p>
        </p:txBody>
      </p:sp>
      <p:sp>
        <p:nvSpPr>
          <p:cNvPr id="32" name=""/>
          <p:cNvSpPr/>
          <p:nvPr/>
        </p:nvSpPr>
        <p:spPr>
          <a:xfrm>
            <a:off x="2568399" y="1511867"/>
            <a:ext cx="3155072" cy="3155070"/>
          </a:xfrm>
          <a:prstGeom prst="ellipse">
            <a:avLst/>
          </a:prstGeom>
          <a:noFill/>
          <a:ln w="15875" cap="rnd">
            <a:solidFill>
              <a:srgbClr val="33CCCC"/>
            </a:solidFill>
            <a:miter/>
          </a:ln>
          <a:effectLst>
            <a:outerShdw sx="100000" sy="100000" dir="10800000" dist="38099" blurRad="50800" algn="r">
              <a:srgbClr val="000000">
                <a:alpha val="40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33" name=""/>
          <p:cNvGrpSpPr/>
          <p:nvPr/>
        </p:nvGrpSpPr>
        <p:grpSpPr>
          <a:xfrm>
            <a:off x="5249955" y="1727310"/>
            <a:ext cx="1102594" cy="246606"/>
            <a:chOff x="6875943" y="2574444"/>
            <a:chExt cx="1102594" cy="246606"/>
          </a:xfrm>
        </p:grpSpPr>
        <p:sp>
          <p:nvSpPr>
            <p:cNvPr id="34" name=""/>
            <p:cNvSpPr/>
            <p:nvPr/>
          </p:nvSpPr>
          <p:spPr>
            <a:xfrm flipH="1">
              <a:off x="7207012" y="2574444"/>
              <a:ext cx="771525" cy="0"/>
            </a:xfrm>
            <a:prstGeom prst="line">
              <a:avLst/>
            </a:prstGeom>
            <a:noFill/>
            <a:ln w="19050" cap="flat">
              <a:solidFill>
                <a:srgbClr val="33CBCB"/>
              </a:solidFill>
              <a:miter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35" name=""/>
            <p:cNvSpPr/>
            <p:nvPr/>
          </p:nvSpPr>
          <p:spPr>
            <a:xfrm flipH="1">
              <a:off x="6875943" y="2574444"/>
              <a:ext cx="331072" cy="246606"/>
            </a:xfrm>
            <a:prstGeom prst="line">
              <a:avLst/>
            </a:prstGeom>
            <a:noFill/>
            <a:ln w="19050" cap="flat">
              <a:solidFill>
                <a:srgbClr val="33CBCB"/>
              </a:solidFill>
              <a:miter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grpSp>
        <p:nvGrpSpPr>
          <p:cNvPr id="36" name=""/>
          <p:cNvGrpSpPr/>
          <p:nvPr/>
        </p:nvGrpSpPr>
        <p:grpSpPr>
          <a:xfrm>
            <a:off x="5657816" y="2623800"/>
            <a:ext cx="706199" cy="896490"/>
            <a:chOff x="7207012" y="3470934"/>
            <a:chExt cx="771525" cy="896490"/>
          </a:xfrm>
        </p:grpSpPr>
        <p:sp>
          <p:nvSpPr>
            <p:cNvPr id="37" name=""/>
            <p:cNvSpPr/>
            <p:nvPr/>
          </p:nvSpPr>
          <p:spPr>
            <a:xfrm flipH="1">
              <a:off x="7207012" y="3470934"/>
              <a:ext cx="771525" cy="0"/>
            </a:xfrm>
            <a:prstGeom prst="line">
              <a:avLst/>
            </a:prstGeom>
            <a:noFill/>
            <a:ln w="19050" cap="flat">
              <a:solidFill>
                <a:srgbClr val="33CBCB"/>
              </a:solidFill>
              <a:miter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38" name=""/>
            <p:cNvSpPr/>
            <p:nvPr/>
          </p:nvSpPr>
          <p:spPr>
            <a:xfrm flipH="1">
              <a:off x="7207012" y="4367424"/>
              <a:ext cx="771525" cy="0"/>
            </a:xfrm>
            <a:prstGeom prst="line">
              <a:avLst/>
            </a:prstGeom>
            <a:noFill/>
            <a:ln w="19050" cap="flat">
              <a:solidFill>
                <a:srgbClr val="33CBCB"/>
              </a:solidFill>
              <a:miter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grpSp>
        <p:nvGrpSpPr>
          <p:cNvPr id="39" name=""/>
          <p:cNvGrpSpPr/>
          <p:nvPr/>
        </p:nvGrpSpPr>
        <p:grpSpPr>
          <a:xfrm>
            <a:off x="5261421" y="4195579"/>
            <a:ext cx="1102594" cy="246606"/>
            <a:chOff x="6875943" y="2574444"/>
            <a:chExt cx="1102594" cy="246606"/>
          </a:xfrm>
        </p:grpSpPr>
        <p:sp>
          <p:nvSpPr>
            <p:cNvPr id="40" name=""/>
            <p:cNvSpPr/>
            <p:nvPr/>
          </p:nvSpPr>
          <p:spPr>
            <a:xfrm flipH="1">
              <a:off x="7207012" y="2574444"/>
              <a:ext cx="771525" cy="0"/>
            </a:xfrm>
            <a:prstGeom prst="line">
              <a:avLst/>
            </a:prstGeom>
            <a:noFill/>
            <a:ln w="19050" cap="flat">
              <a:solidFill>
                <a:srgbClr val="33CBCB"/>
              </a:solidFill>
              <a:miter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41" name=""/>
            <p:cNvSpPr/>
            <p:nvPr/>
          </p:nvSpPr>
          <p:spPr>
            <a:xfrm flipH="1">
              <a:off x="6875943" y="2574444"/>
              <a:ext cx="331072" cy="246606"/>
            </a:xfrm>
            <a:prstGeom prst="line">
              <a:avLst/>
            </a:prstGeom>
            <a:noFill/>
            <a:ln w="19050" cap="flat">
              <a:solidFill>
                <a:srgbClr val="33CBCB"/>
              </a:solidFill>
              <a:miter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sp>
        <p:nvSpPr>
          <p:cNvPr id="42" name=""/>
          <p:cNvSpPr txBox="1"/>
          <p:nvPr/>
        </p:nvSpPr>
        <p:spPr>
          <a:xfrm>
            <a:off x="6316814" y="723464"/>
            <a:ext cx="4639037" cy="363497"/>
          </a:xfrm>
          <a:prstGeom prst="rect"/>
          <a:solidFill>
            <a:srgbClr val="518A9F"/>
          </a:solidFill>
        </p:spPr>
        <p:txBody>
          <a:bodyPr wrap="square" lIns="0" tIns="0" rIns="0" bIns="0" anchor="ctr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sz="24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АНАЛИЗ РЫНКА КОФЕЕН</a:t>
            </a:r>
          </a:p>
        </p:txBody>
      </p:sp>
      <p:grpSp>
        <p:nvGrpSpPr>
          <p:cNvPr id="43" name=""/>
          <p:cNvGrpSpPr/>
          <p:nvPr/>
        </p:nvGrpSpPr>
        <p:grpSpPr>
          <a:xfrm>
            <a:off x="4250754" y="5833832"/>
            <a:ext cx="4284000" cy="504000"/>
            <a:chOff x="4229359" y="5528012"/>
            <a:chExt cx="4192324" cy="525352"/>
          </a:xfrm>
        </p:grpSpPr>
        <p:grpSp>
          <p:nvGrpSpPr>
            <p:cNvPr id="44" name=""/>
            <p:cNvGrpSpPr/>
            <p:nvPr/>
          </p:nvGrpSpPr>
          <p:grpSpPr>
            <a:xfrm>
              <a:off x="4517899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45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46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47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48" name=""/>
            <p:cNvGrpSpPr/>
            <p:nvPr/>
          </p:nvGrpSpPr>
          <p:grpSpPr>
            <a:xfrm>
              <a:off x="4893998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49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50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51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52" name=""/>
            <p:cNvGrpSpPr/>
            <p:nvPr/>
          </p:nvGrpSpPr>
          <p:grpSpPr>
            <a:xfrm>
              <a:off x="5270098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53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54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55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56" name=""/>
            <p:cNvGrpSpPr/>
            <p:nvPr/>
          </p:nvGrpSpPr>
          <p:grpSpPr>
            <a:xfrm>
              <a:off x="5646196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57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58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59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60" name=""/>
            <p:cNvGrpSpPr/>
            <p:nvPr/>
          </p:nvGrpSpPr>
          <p:grpSpPr>
            <a:xfrm>
              <a:off x="6022297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61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62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63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64" name=""/>
            <p:cNvGrpSpPr/>
            <p:nvPr/>
          </p:nvGrpSpPr>
          <p:grpSpPr>
            <a:xfrm>
              <a:off x="6398395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65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66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67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68" name=""/>
            <p:cNvGrpSpPr/>
            <p:nvPr/>
          </p:nvGrpSpPr>
          <p:grpSpPr>
            <a:xfrm>
              <a:off x="6774496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69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70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71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72" name=""/>
            <p:cNvGrpSpPr/>
            <p:nvPr/>
          </p:nvGrpSpPr>
          <p:grpSpPr>
            <a:xfrm>
              <a:off x="7150594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73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74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75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76" name=""/>
            <p:cNvGrpSpPr/>
            <p:nvPr/>
          </p:nvGrpSpPr>
          <p:grpSpPr>
            <a:xfrm>
              <a:off x="7526695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77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78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79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80" name=""/>
            <p:cNvGrpSpPr/>
            <p:nvPr/>
          </p:nvGrpSpPr>
          <p:grpSpPr>
            <a:xfrm>
              <a:off x="7902806" y="5705086"/>
              <a:ext cx="318697" cy="348278"/>
              <a:chOff x="892175" y="3408363"/>
              <a:chExt cx="312738" cy="334962"/>
            </a:xfrm>
            <a:solidFill>
              <a:schemeClr val="bg1"/>
            </a:solidFill>
          </p:grpSpPr>
          <p:sp>
            <p:nvSpPr>
              <p:cNvPr id="81" name=""/>
              <p:cNvSpPr/>
              <p:nvPr/>
            </p:nvSpPr>
            <p:spPr>
              <a:xfrm>
                <a:off x="892175" y="3590925"/>
                <a:ext cx="312738" cy="152400"/>
              </a:xfrm>
              <a:custGeom>
                <a:avLst/>
                <a:pathLst>
                  <a:path w="80" h="39">
                    <a:moveTo>
                      <a:pt x="78" y="39"/>
                    </a:moveTo>
                    <a:cubicBezTo>
                      <a:pt x="2" y="39"/>
                      <a:pt x="2" y="39"/>
                      <a:pt x="2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4"/>
                      <a:pt x="4" y="18"/>
                      <a:pt x="9" y="1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3"/>
                      <a:pt x="3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7" y="21"/>
                      <a:pt x="4" y="25"/>
                      <a:pt x="4" y="2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6" y="25"/>
                      <a:pt x="73" y="21"/>
                      <a:pt x="69" y="20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8" y="12"/>
                      <a:pt x="48" y="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8"/>
                      <a:pt x="80" y="24"/>
                      <a:pt x="80" y="29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8"/>
                      <a:pt x="79" y="39"/>
                      <a:pt x="78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82" name=""/>
              <p:cNvSpPr/>
              <p:nvPr/>
            </p:nvSpPr>
            <p:spPr>
              <a:xfrm>
                <a:off x="962025" y="3408363"/>
                <a:ext cx="171450" cy="201612"/>
              </a:xfrm>
              <a:custGeom>
                <a:avLst/>
                <a:pathLst>
                  <a:path w="44" h="52">
                    <a:moveTo>
                      <a:pt x="22" y="52"/>
                    </a:moveTo>
                    <a:cubicBezTo>
                      <a:pt x="10" y="52"/>
                      <a:pt x="0" y="40"/>
                      <a:pt x="0" y="26"/>
                    </a:cubicBezTo>
                    <a:cubicBezTo>
                      <a:pt x="0" y="12"/>
                      <a:pt x="10" y="0"/>
                      <a:pt x="22" y="0"/>
                    </a:cubicBezTo>
                    <a:cubicBezTo>
                      <a:pt x="34" y="0"/>
                      <a:pt x="44" y="12"/>
                      <a:pt x="44" y="26"/>
                    </a:cubicBezTo>
                    <a:cubicBezTo>
                      <a:pt x="44" y="40"/>
                      <a:pt x="34" y="52"/>
                      <a:pt x="22" y="52"/>
                    </a:cubicBezTo>
                    <a:close/>
                    <a:moveTo>
                      <a:pt x="22" y="4"/>
                    </a:moveTo>
                    <a:cubicBezTo>
                      <a:pt x="12" y="4"/>
                      <a:pt x="4" y="14"/>
                      <a:pt x="4" y="26"/>
                    </a:cubicBezTo>
                    <a:cubicBezTo>
                      <a:pt x="4" y="38"/>
                      <a:pt x="12" y="48"/>
                      <a:pt x="22" y="48"/>
                    </a:cubicBezTo>
                    <a:cubicBezTo>
                      <a:pt x="32" y="48"/>
                      <a:pt x="40" y="38"/>
                      <a:pt x="40" y="26"/>
                    </a:cubicBezTo>
                    <a:cubicBezTo>
                      <a:pt x="40" y="14"/>
                      <a:pt x="3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83" name=""/>
              <p:cNvSpPr/>
              <p:nvPr/>
            </p:nvSpPr>
            <p:spPr>
              <a:xfrm>
                <a:off x="965200" y="3462338"/>
                <a:ext cx="160338" cy="47625"/>
              </a:xfrm>
              <a:custGeom>
                <a:avLst/>
                <a:pathLst>
                  <a:path w="41" h="12">
                    <a:moveTo>
                      <a:pt x="36" y="12"/>
                    </a:moveTo>
                    <a:cubicBezTo>
                      <a:pt x="31" y="12"/>
                      <a:pt x="27" y="10"/>
                      <a:pt x="24" y="6"/>
                    </a:cubicBezTo>
                    <a:cubicBezTo>
                      <a:pt x="21" y="9"/>
                      <a:pt x="14" y="12"/>
                      <a:pt x="9" y="12"/>
                    </a:cubicBezTo>
                    <a:cubicBezTo>
                      <a:pt x="6" y="12"/>
                      <a:pt x="3" y="11"/>
                      <a:pt x="0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6" y="8"/>
                      <a:pt x="9" y="8"/>
                    </a:cubicBezTo>
                    <a:cubicBezTo>
                      <a:pt x="14" y="8"/>
                      <a:pt x="20" y="5"/>
                      <a:pt x="22" y="1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5" y="1"/>
                      <a:pt x="26" y="1"/>
                    </a:cubicBezTo>
                    <a:cubicBezTo>
                      <a:pt x="29" y="7"/>
                      <a:pt x="33" y="9"/>
                      <a:pt x="39" y="8"/>
                    </a:cubicBezTo>
                    <a:cubicBezTo>
                      <a:pt x="39" y="8"/>
                      <a:pt x="40" y="8"/>
                      <a:pt x="40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7" y="12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sp>
          <p:nvSpPr>
            <p:cNvPr id="84" name=""/>
            <p:cNvSpPr/>
            <p:nvPr/>
          </p:nvSpPr>
          <p:spPr>
            <a:xfrm flipH="1">
              <a:off x="4229359" y="5528012"/>
              <a:ext cx="4192324" cy="0"/>
            </a:xfrm>
            <a:prstGeom prst="lin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pic>
        <p:nvPicPr>
          <p:cNvPr id="85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069686" y="5956754"/>
            <a:ext cx="893001" cy="893002"/>
          </a:xfrm>
          <a:prstGeom prst="rect"/>
        </p:spPr>
      </p:pic>
    </p:spTree>
  </p:cSld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-6668" y="-415"/>
            <a:ext cx="12205337" cy="6878239"/>
          </a:xfrm>
          <a:prstGeom prst="rect">
            <a:avLst/>
          </a:prstGeom>
          <a:gradFill rotWithShape="1">
            <a:gsLst>
              <a:gs pos="47000">
                <a:srgbClr val="32768E">
                  <a:alpha val="85000"/>
                </a:srgbClr>
              </a:gs>
              <a:gs pos="75000">
                <a:srgbClr val="6198AC">
                  <a:alpha val="88000"/>
                </a:srgbClr>
              </a:gs>
              <a:gs pos="83000">
                <a:srgbClr val="83B1C2">
                  <a:alpha val="89000"/>
                </a:srgbClr>
              </a:gs>
              <a:gs pos="100000">
                <a:srgbClr val="CFE7F1">
                  <a:alpha val="53000"/>
                </a:srgbClr>
              </a:gs>
            </a:gsLst>
            <a:lin ang="81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13744" y="-13500"/>
            <a:ext cx="2235508" cy="6878239"/>
            <a:chOff x="-30716" y="-13500"/>
            <a:chExt cx="3621878" cy="6888212"/>
          </a:xfrm>
        </p:grpSpPr>
        <p:sp>
          <p:nvSpPr>
            <p:cNvPr id="5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9" name=""/>
          <p:cNvGrpSpPr/>
          <p:nvPr/>
        </p:nvGrpSpPr>
        <p:grpSpPr>
          <a:xfrm>
            <a:off x="8467192" y="12237"/>
            <a:ext cx="3724808" cy="6845763"/>
            <a:chOff x="9579430" y="4279454"/>
            <a:chExt cx="2624767" cy="2751770"/>
          </a:xfrm>
        </p:grpSpPr>
        <p:sp>
          <p:nvSpPr>
            <p:cNvPr id="10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1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2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3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14" name=""/>
          <p:cNvSpPr/>
          <p:nvPr/>
        </p:nvSpPr>
        <p:spPr>
          <a:xfrm>
            <a:off x="1691333" y="278280"/>
            <a:ext cx="9111550" cy="892552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8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МЫ ПРЕДЛАГАЕМ КОМПЛЕКСНОЕ РЕШЕНИЕ</a:t>
            </a:r>
          </a:p>
          <a:p>
            <a:pPr lvl="0" algn="ctr" rtl="0"/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ДЛЯ КОФЕЕН И РЕСТОРАНОВ</a:t>
            </a:r>
          </a:p>
        </p:txBody>
      </p:sp>
      <p:pic>
        <p:nvPicPr>
          <p:cNvPr id="15" name=""/>
          <p:cNvPicPr/>
          <p:nvPr/>
        </p:nvPicPr>
        <p:blipFill>
          <a:blip r:embed="rId2"/>
          <a:srcRect l="12800"/>
          <a:stretch>
            <a:fillRect/>
          </a:stretch>
        </p:blipFill>
        <p:spPr>
          <a:xfrm>
            <a:off x="22227" y="1256018"/>
            <a:ext cx="4699355" cy="5621805"/>
          </a:xfrm>
          <a:prstGeom prst="rect"/>
        </p:spPr>
      </p:pic>
      <p:sp>
        <p:nvSpPr>
          <p:cNvPr id="16" name=""/>
          <p:cNvSpPr/>
          <p:nvPr/>
        </p:nvSpPr>
        <p:spPr>
          <a:xfrm>
            <a:off x="5006902" y="4420349"/>
            <a:ext cx="4058269" cy="646332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Инфо повод , креативная идея, бесплатная сетевая реклама </a:t>
            </a:r>
          </a:p>
        </p:txBody>
      </p:sp>
      <p:sp>
        <p:nvSpPr>
          <p:cNvPr id="17" name=""/>
          <p:cNvSpPr/>
          <p:nvPr/>
        </p:nvSpPr>
        <p:spPr>
          <a:xfrm>
            <a:off x="3505927" y="1553351"/>
            <a:ext cx="4981170" cy="646331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Экологичный продукт, альтернативный, безотходный способ потребления </a:t>
            </a:r>
          </a:p>
        </p:txBody>
      </p:sp>
      <p:grpSp>
        <p:nvGrpSpPr>
          <p:cNvPr id="18" name=""/>
          <p:cNvGrpSpPr/>
          <p:nvPr/>
        </p:nvGrpSpPr>
        <p:grpSpPr>
          <a:xfrm>
            <a:off x="2814804" y="1734633"/>
            <a:ext cx="573088" cy="446700"/>
            <a:chOff x="660401" y="1739900"/>
            <a:chExt cx="573088" cy="446700"/>
          </a:xfrm>
        </p:grpSpPr>
        <p:sp>
          <p:nvSpPr>
            <p:cNvPr id="19" name=""/>
            <p:cNvSpPr/>
            <p:nvPr/>
          </p:nvSpPr>
          <p:spPr>
            <a:xfrm>
              <a:off x="660401" y="1739900"/>
              <a:ext cx="446700" cy="44670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64000">
                  <a:srgbClr val="00697C">
                    <a:lumMod val="25000"/>
                  </a:srgbClr>
                </a:gs>
              </a:gsLst>
              <a:lin ang="13500000" scaled="1"/>
            </a:gradFill>
            <a:ln>
              <a:noFill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  <p:sp>
          <p:nvSpPr>
            <p:cNvPr id="20" name=""/>
            <p:cNvSpPr/>
            <p:nvPr/>
          </p:nvSpPr>
          <p:spPr>
            <a:xfrm>
              <a:off x="786789" y="1739900"/>
              <a:ext cx="446700" cy="446700"/>
            </a:xfrm>
            <a:prstGeom prst="ellipse">
              <a:avLst/>
            </a:prstGeom>
            <a:noFill/>
            <a:ln w="19050" cap="flat">
              <a:solidFill>
                <a:srgbClr val="9AD4D6"/>
              </a:solidFill>
              <a:miter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</p:grpSp>
      <p:grpSp>
        <p:nvGrpSpPr>
          <p:cNvPr id="21" name=""/>
          <p:cNvGrpSpPr/>
          <p:nvPr/>
        </p:nvGrpSpPr>
        <p:grpSpPr>
          <a:xfrm>
            <a:off x="3223577" y="2393136"/>
            <a:ext cx="573088" cy="446700"/>
            <a:chOff x="660401" y="1739900"/>
            <a:chExt cx="573088" cy="446700"/>
          </a:xfrm>
        </p:grpSpPr>
        <p:sp>
          <p:nvSpPr>
            <p:cNvPr id="22" name=""/>
            <p:cNvSpPr/>
            <p:nvPr/>
          </p:nvSpPr>
          <p:spPr>
            <a:xfrm>
              <a:off x="660401" y="1739900"/>
              <a:ext cx="446700" cy="44670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64000">
                  <a:srgbClr val="00697C">
                    <a:lumMod val="25000"/>
                  </a:srgbClr>
                </a:gs>
              </a:gsLst>
              <a:lin ang="13500000" scaled="1"/>
            </a:gradFill>
            <a:ln>
              <a:noFill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  <p:sp>
          <p:nvSpPr>
            <p:cNvPr id="23" name=""/>
            <p:cNvSpPr/>
            <p:nvPr/>
          </p:nvSpPr>
          <p:spPr>
            <a:xfrm>
              <a:off x="786789" y="1739900"/>
              <a:ext cx="446700" cy="446700"/>
            </a:xfrm>
            <a:prstGeom prst="ellipse">
              <a:avLst/>
            </a:prstGeom>
            <a:noFill/>
            <a:ln w="22225" cap="flat">
              <a:solidFill>
                <a:srgbClr val="9AD4D6"/>
              </a:solidFill>
              <a:miter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</p:grpSp>
      <p:sp>
        <p:nvSpPr>
          <p:cNvPr id="24" name=""/>
          <p:cNvSpPr/>
          <p:nvPr/>
        </p:nvSpPr>
        <p:spPr>
          <a:xfrm>
            <a:off x="3928204" y="2412639"/>
            <a:ext cx="4637808" cy="369332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Новый продукт</a:t>
            </a:r>
            <a:r>
              <a:rPr b="1"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– </a:t>
            </a:r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редкость на рынке </a:t>
            </a:r>
          </a:p>
        </p:txBody>
      </p:sp>
      <p:sp>
        <p:nvSpPr>
          <p:cNvPr id="25" name=""/>
          <p:cNvSpPr/>
          <p:nvPr/>
        </p:nvSpPr>
        <p:spPr>
          <a:xfrm>
            <a:off x="4284984" y="3083370"/>
            <a:ext cx="3446778" cy="369332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Брендирование продукции </a:t>
            </a:r>
          </a:p>
        </p:txBody>
      </p:sp>
      <p:grpSp>
        <p:nvGrpSpPr>
          <p:cNvPr id="26" name=""/>
          <p:cNvGrpSpPr/>
          <p:nvPr/>
        </p:nvGrpSpPr>
        <p:grpSpPr>
          <a:xfrm>
            <a:off x="3620346" y="3074887"/>
            <a:ext cx="573088" cy="446700"/>
            <a:chOff x="660401" y="1739900"/>
            <a:chExt cx="573088" cy="446700"/>
          </a:xfrm>
        </p:grpSpPr>
        <p:sp>
          <p:nvSpPr>
            <p:cNvPr id="27" name=""/>
            <p:cNvSpPr/>
            <p:nvPr/>
          </p:nvSpPr>
          <p:spPr>
            <a:xfrm>
              <a:off x="660401" y="1739900"/>
              <a:ext cx="446700" cy="44670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64000">
                  <a:srgbClr val="00697C">
                    <a:lumMod val="25000"/>
                  </a:srgbClr>
                </a:gs>
              </a:gsLst>
              <a:lin ang="13500000" scaled="1"/>
            </a:gradFill>
            <a:ln>
              <a:noFill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  <p:sp>
          <p:nvSpPr>
            <p:cNvPr id="28" name=""/>
            <p:cNvSpPr/>
            <p:nvPr/>
          </p:nvSpPr>
          <p:spPr>
            <a:xfrm>
              <a:off x="786789" y="1739900"/>
              <a:ext cx="446700" cy="446700"/>
            </a:xfrm>
            <a:prstGeom prst="ellipse">
              <a:avLst/>
            </a:prstGeom>
            <a:noFill/>
            <a:ln w="19050" cap="flat">
              <a:solidFill>
                <a:srgbClr val="9AD4D6"/>
              </a:solidFill>
              <a:miter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</p:grpSp>
      <p:sp>
        <p:nvSpPr>
          <p:cNvPr id="29" name=""/>
          <p:cNvSpPr/>
          <p:nvPr/>
        </p:nvSpPr>
        <p:spPr>
          <a:xfrm>
            <a:off x="4667670" y="3803212"/>
            <a:ext cx="2666114" cy="369332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Ассортимент вкусов</a:t>
            </a:r>
          </a:p>
        </p:txBody>
      </p:sp>
      <p:grpSp>
        <p:nvGrpSpPr>
          <p:cNvPr id="30" name=""/>
          <p:cNvGrpSpPr/>
          <p:nvPr/>
        </p:nvGrpSpPr>
        <p:grpSpPr>
          <a:xfrm>
            <a:off x="3993924" y="3766144"/>
            <a:ext cx="573088" cy="446700"/>
            <a:chOff x="660401" y="1739900"/>
            <a:chExt cx="573088" cy="446700"/>
          </a:xfrm>
        </p:grpSpPr>
        <p:sp>
          <p:nvSpPr>
            <p:cNvPr id="31" name=""/>
            <p:cNvSpPr/>
            <p:nvPr/>
          </p:nvSpPr>
          <p:spPr>
            <a:xfrm>
              <a:off x="660401" y="1739900"/>
              <a:ext cx="446700" cy="44670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64000">
                  <a:srgbClr val="00697C">
                    <a:lumMod val="25000"/>
                  </a:srgbClr>
                </a:gs>
              </a:gsLst>
              <a:lin ang="13500000" scaled="1"/>
            </a:gradFill>
            <a:ln>
              <a:noFill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  <p:sp>
          <p:nvSpPr>
            <p:cNvPr id="32" name=""/>
            <p:cNvSpPr/>
            <p:nvPr/>
          </p:nvSpPr>
          <p:spPr>
            <a:xfrm>
              <a:off x="786789" y="1739900"/>
              <a:ext cx="446700" cy="446700"/>
            </a:xfrm>
            <a:prstGeom prst="ellipse">
              <a:avLst/>
            </a:prstGeom>
            <a:noFill/>
            <a:ln w="22225" cap="flat">
              <a:solidFill>
                <a:srgbClr val="9AD4D6"/>
              </a:solidFill>
              <a:miter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</p:grpSp>
      <p:grpSp>
        <p:nvGrpSpPr>
          <p:cNvPr id="33" name=""/>
          <p:cNvGrpSpPr/>
          <p:nvPr/>
        </p:nvGrpSpPr>
        <p:grpSpPr>
          <a:xfrm>
            <a:off x="4329380" y="4503665"/>
            <a:ext cx="573088" cy="446700"/>
            <a:chOff x="660401" y="1739900"/>
            <a:chExt cx="573088" cy="446700"/>
          </a:xfrm>
        </p:grpSpPr>
        <p:sp>
          <p:nvSpPr>
            <p:cNvPr id="34" name=""/>
            <p:cNvSpPr/>
            <p:nvPr/>
          </p:nvSpPr>
          <p:spPr>
            <a:xfrm>
              <a:off x="660401" y="1739900"/>
              <a:ext cx="446700" cy="44670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64000">
                  <a:srgbClr val="00697C">
                    <a:lumMod val="25000"/>
                  </a:srgbClr>
                </a:gs>
              </a:gsLst>
              <a:lin ang="13500000" scaled="1"/>
            </a:gradFill>
            <a:ln>
              <a:noFill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  <p:sp>
          <p:nvSpPr>
            <p:cNvPr id="35" name=""/>
            <p:cNvSpPr/>
            <p:nvPr/>
          </p:nvSpPr>
          <p:spPr>
            <a:xfrm>
              <a:off x="786789" y="1739900"/>
              <a:ext cx="446700" cy="446700"/>
            </a:xfrm>
            <a:prstGeom prst="ellipse">
              <a:avLst/>
            </a:prstGeom>
            <a:noFill/>
            <a:ln w="22225" cap="flat">
              <a:solidFill>
                <a:srgbClr val="9AD4D6"/>
              </a:solidFill>
              <a:miter/>
            </a:ln>
          </p:spPr>
          <p:txBody>
            <a:bodyPr wrap="square" lIns="91440" tIns="45720" rIns="91440" bIns="45720" anchor="ctr"/>
            <a:lstStyle>
              <a:lvl1pPr lvl="0">
                <a:defRPr/>
              </a:lvl1pPr>
            </a:lstStyle>
            <a:p/>
          </p:txBody>
        </p:sp>
      </p:grpSp>
      <p:pic>
        <p:nvPicPr>
          <p:cNvPr id="36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351973" y="1418637"/>
            <a:ext cx="2935519" cy="3194534"/>
          </a:xfrm>
          <a:prstGeom prst="rect"/>
          <a:noFill/>
        </p:spPr>
      </p:pic>
      <p:grpSp>
        <p:nvGrpSpPr>
          <p:cNvPr id="37" name=""/>
          <p:cNvGrpSpPr/>
          <p:nvPr/>
        </p:nvGrpSpPr>
        <p:grpSpPr>
          <a:xfrm>
            <a:off x="4721582" y="5665076"/>
            <a:ext cx="3198544" cy="546532"/>
            <a:chOff x="4710986" y="5596757"/>
            <a:chExt cx="3209140" cy="614851"/>
          </a:xfrm>
        </p:grpSpPr>
        <p:sp>
          <p:nvSpPr>
            <p:cNvPr id="38" name=""/>
            <p:cNvSpPr/>
            <p:nvPr/>
          </p:nvSpPr>
          <p:spPr>
            <a:xfrm>
              <a:off x="4719839" y="5596757"/>
              <a:ext cx="607365" cy="610884"/>
            </a:xfrm>
            <a:custGeom>
              <a:avLst/>
              <a:pathLst>
                <a:path w="1138" h="1082">
                  <a:moveTo>
                    <a:pt x="1134" y="409"/>
                  </a:moveTo>
                  <a:cubicBezTo>
                    <a:pt x="1131" y="397"/>
                    <a:pt x="1121" y="389"/>
                    <a:pt x="1109" y="387"/>
                  </a:cubicBezTo>
                  <a:cubicBezTo>
                    <a:pt x="755" y="337"/>
                    <a:pt x="755" y="337"/>
                    <a:pt x="755" y="337"/>
                  </a:cubicBezTo>
                  <a:cubicBezTo>
                    <a:pt x="596" y="17"/>
                    <a:pt x="596" y="17"/>
                    <a:pt x="596" y="17"/>
                  </a:cubicBezTo>
                  <a:cubicBezTo>
                    <a:pt x="591" y="6"/>
                    <a:pt x="580" y="0"/>
                    <a:pt x="568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556" y="0"/>
                    <a:pt x="545" y="6"/>
                    <a:pt x="540" y="17"/>
                  </a:cubicBezTo>
                  <a:cubicBezTo>
                    <a:pt x="383" y="338"/>
                    <a:pt x="383" y="338"/>
                    <a:pt x="383" y="338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17" y="393"/>
                    <a:pt x="7" y="401"/>
                    <a:pt x="4" y="412"/>
                  </a:cubicBezTo>
                  <a:cubicBezTo>
                    <a:pt x="0" y="424"/>
                    <a:pt x="3" y="436"/>
                    <a:pt x="12" y="444"/>
                  </a:cubicBezTo>
                  <a:cubicBezTo>
                    <a:pt x="268" y="693"/>
                    <a:pt x="268" y="693"/>
                    <a:pt x="268" y="693"/>
                  </a:cubicBezTo>
                  <a:cubicBezTo>
                    <a:pt x="209" y="1046"/>
                    <a:pt x="209" y="1046"/>
                    <a:pt x="209" y="1046"/>
                  </a:cubicBezTo>
                  <a:cubicBezTo>
                    <a:pt x="207" y="1057"/>
                    <a:pt x="212" y="1069"/>
                    <a:pt x="222" y="1076"/>
                  </a:cubicBezTo>
                  <a:cubicBezTo>
                    <a:pt x="227" y="1080"/>
                    <a:pt x="234" y="1082"/>
                    <a:pt x="240" y="1082"/>
                  </a:cubicBezTo>
                  <a:cubicBezTo>
                    <a:pt x="245" y="1082"/>
                    <a:pt x="250" y="1081"/>
                    <a:pt x="255" y="1079"/>
                  </a:cubicBezTo>
                  <a:cubicBezTo>
                    <a:pt x="571" y="911"/>
                    <a:pt x="571" y="911"/>
                    <a:pt x="571" y="911"/>
                  </a:cubicBezTo>
                  <a:cubicBezTo>
                    <a:pt x="887" y="1077"/>
                    <a:pt x="887" y="1077"/>
                    <a:pt x="887" y="1077"/>
                  </a:cubicBezTo>
                  <a:cubicBezTo>
                    <a:pt x="892" y="1079"/>
                    <a:pt x="897" y="1080"/>
                    <a:pt x="902" y="1080"/>
                  </a:cubicBezTo>
                  <a:cubicBezTo>
                    <a:pt x="902" y="1080"/>
                    <a:pt x="902" y="1080"/>
                    <a:pt x="902" y="1080"/>
                  </a:cubicBezTo>
                  <a:cubicBezTo>
                    <a:pt x="919" y="1080"/>
                    <a:pt x="933" y="1066"/>
                    <a:pt x="933" y="1049"/>
                  </a:cubicBezTo>
                  <a:cubicBezTo>
                    <a:pt x="933" y="1046"/>
                    <a:pt x="933" y="1044"/>
                    <a:pt x="932" y="1042"/>
                  </a:cubicBezTo>
                  <a:cubicBezTo>
                    <a:pt x="871" y="691"/>
                    <a:pt x="871" y="691"/>
                    <a:pt x="871" y="691"/>
                  </a:cubicBezTo>
                  <a:cubicBezTo>
                    <a:pt x="1126" y="441"/>
                    <a:pt x="1126" y="441"/>
                    <a:pt x="1126" y="441"/>
                  </a:cubicBezTo>
                  <a:cubicBezTo>
                    <a:pt x="1135" y="433"/>
                    <a:pt x="1138" y="420"/>
                    <a:pt x="1134" y="409"/>
                  </a:cubicBezTo>
                  <a:close/>
                  <a:moveTo>
                    <a:pt x="816" y="658"/>
                  </a:moveTo>
                  <a:cubicBezTo>
                    <a:pt x="808" y="665"/>
                    <a:pt x="805" y="676"/>
                    <a:pt x="807" y="686"/>
                  </a:cubicBezTo>
                  <a:cubicBezTo>
                    <a:pt x="860" y="992"/>
                    <a:pt x="860" y="992"/>
                    <a:pt x="860" y="992"/>
                  </a:cubicBezTo>
                  <a:cubicBezTo>
                    <a:pt x="585" y="848"/>
                    <a:pt x="585" y="848"/>
                    <a:pt x="585" y="848"/>
                  </a:cubicBezTo>
                  <a:cubicBezTo>
                    <a:pt x="576" y="843"/>
                    <a:pt x="565" y="843"/>
                    <a:pt x="556" y="848"/>
                  </a:cubicBezTo>
                  <a:cubicBezTo>
                    <a:pt x="281" y="993"/>
                    <a:pt x="281" y="993"/>
                    <a:pt x="281" y="993"/>
                  </a:cubicBezTo>
                  <a:cubicBezTo>
                    <a:pt x="333" y="687"/>
                    <a:pt x="333" y="687"/>
                    <a:pt x="333" y="687"/>
                  </a:cubicBezTo>
                  <a:cubicBezTo>
                    <a:pt x="335" y="677"/>
                    <a:pt x="331" y="667"/>
                    <a:pt x="324" y="659"/>
                  </a:cubicBezTo>
                  <a:cubicBezTo>
                    <a:pt x="101" y="443"/>
                    <a:pt x="101" y="443"/>
                    <a:pt x="101" y="443"/>
                  </a:cubicBezTo>
                  <a:cubicBezTo>
                    <a:pt x="408" y="398"/>
                    <a:pt x="408" y="398"/>
                    <a:pt x="408" y="398"/>
                  </a:cubicBezTo>
                  <a:cubicBezTo>
                    <a:pt x="419" y="396"/>
                    <a:pt x="427" y="390"/>
                    <a:pt x="432" y="381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706" y="380"/>
                    <a:pt x="706" y="380"/>
                    <a:pt x="706" y="380"/>
                  </a:cubicBezTo>
                  <a:cubicBezTo>
                    <a:pt x="711" y="389"/>
                    <a:pt x="720" y="396"/>
                    <a:pt x="730" y="397"/>
                  </a:cubicBezTo>
                  <a:cubicBezTo>
                    <a:pt x="1037" y="441"/>
                    <a:pt x="1037" y="441"/>
                    <a:pt x="1037" y="441"/>
                  </a:cubicBezTo>
                  <a:lnTo>
                    <a:pt x="816" y="65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9" name=""/>
            <p:cNvSpPr/>
            <p:nvPr/>
          </p:nvSpPr>
          <p:spPr>
            <a:xfrm>
              <a:off x="5368456" y="5596757"/>
              <a:ext cx="607365" cy="610884"/>
            </a:xfrm>
            <a:custGeom>
              <a:avLst/>
              <a:pathLst>
                <a:path w="1138" h="1082">
                  <a:moveTo>
                    <a:pt x="1134" y="409"/>
                  </a:moveTo>
                  <a:cubicBezTo>
                    <a:pt x="1131" y="397"/>
                    <a:pt x="1121" y="389"/>
                    <a:pt x="1109" y="387"/>
                  </a:cubicBezTo>
                  <a:cubicBezTo>
                    <a:pt x="755" y="337"/>
                    <a:pt x="755" y="337"/>
                    <a:pt x="755" y="337"/>
                  </a:cubicBezTo>
                  <a:cubicBezTo>
                    <a:pt x="596" y="17"/>
                    <a:pt x="596" y="17"/>
                    <a:pt x="596" y="17"/>
                  </a:cubicBezTo>
                  <a:cubicBezTo>
                    <a:pt x="591" y="6"/>
                    <a:pt x="580" y="0"/>
                    <a:pt x="568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556" y="0"/>
                    <a:pt x="545" y="6"/>
                    <a:pt x="540" y="17"/>
                  </a:cubicBezTo>
                  <a:cubicBezTo>
                    <a:pt x="383" y="338"/>
                    <a:pt x="383" y="338"/>
                    <a:pt x="383" y="338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17" y="393"/>
                    <a:pt x="7" y="401"/>
                    <a:pt x="4" y="412"/>
                  </a:cubicBezTo>
                  <a:cubicBezTo>
                    <a:pt x="0" y="424"/>
                    <a:pt x="3" y="436"/>
                    <a:pt x="12" y="444"/>
                  </a:cubicBezTo>
                  <a:cubicBezTo>
                    <a:pt x="268" y="693"/>
                    <a:pt x="268" y="693"/>
                    <a:pt x="268" y="693"/>
                  </a:cubicBezTo>
                  <a:cubicBezTo>
                    <a:pt x="209" y="1046"/>
                    <a:pt x="209" y="1046"/>
                    <a:pt x="209" y="1046"/>
                  </a:cubicBezTo>
                  <a:cubicBezTo>
                    <a:pt x="207" y="1057"/>
                    <a:pt x="212" y="1069"/>
                    <a:pt x="222" y="1076"/>
                  </a:cubicBezTo>
                  <a:cubicBezTo>
                    <a:pt x="227" y="1080"/>
                    <a:pt x="234" y="1082"/>
                    <a:pt x="240" y="1082"/>
                  </a:cubicBezTo>
                  <a:cubicBezTo>
                    <a:pt x="245" y="1082"/>
                    <a:pt x="250" y="1081"/>
                    <a:pt x="255" y="1079"/>
                  </a:cubicBezTo>
                  <a:cubicBezTo>
                    <a:pt x="571" y="911"/>
                    <a:pt x="571" y="911"/>
                    <a:pt x="571" y="911"/>
                  </a:cubicBezTo>
                  <a:cubicBezTo>
                    <a:pt x="887" y="1077"/>
                    <a:pt x="887" y="1077"/>
                    <a:pt x="887" y="1077"/>
                  </a:cubicBezTo>
                  <a:cubicBezTo>
                    <a:pt x="892" y="1079"/>
                    <a:pt x="897" y="1080"/>
                    <a:pt x="902" y="1080"/>
                  </a:cubicBezTo>
                  <a:cubicBezTo>
                    <a:pt x="902" y="1080"/>
                    <a:pt x="902" y="1080"/>
                    <a:pt x="902" y="1080"/>
                  </a:cubicBezTo>
                  <a:cubicBezTo>
                    <a:pt x="919" y="1080"/>
                    <a:pt x="933" y="1066"/>
                    <a:pt x="933" y="1049"/>
                  </a:cubicBezTo>
                  <a:cubicBezTo>
                    <a:pt x="933" y="1046"/>
                    <a:pt x="933" y="1044"/>
                    <a:pt x="932" y="1042"/>
                  </a:cubicBezTo>
                  <a:cubicBezTo>
                    <a:pt x="871" y="691"/>
                    <a:pt x="871" y="691"/>
                    <a:pt x="871" y="691"/>
                  </a:cubicBezTo>
                  <a:cubicBezTo>
                    <a:pt x="1126" y="441"/>
                    <a:pt x="1126" y="441"/>
                    <a:pt x="1126" y="441"/>
                  </a:cubicBezTo>
                  <a:cubicBezTo>
                    <a:pt x="1135" y="433"/>
                    <a:pt x="1138" y="420"/>
                    <a:pt x="1134" y="409"/>
                  </a:cubicBezTo>
                  <a:close/>
                  <a:moveTo>
                    <a:pt x="816" y="658"/>
                  </a:moveTo>
                  <a:cubicBezTo>
                    <a:pt x="808" y="665"/>
                    <a:pt x="805" y="676"/>
                    <a:pt x="807" y="686"/>
                  </a:cubicBezTo>
                  <a:cubicBezTo>
                    <a:pt x="860" y="992"/>
                    <a:pt x="860" y="992"/>
                    <a:pt x="860" y="992"/>
                  </a:cubicBezTo>
                  <a:cubicBezTo>
                    <a:pt x="585" y="848"/>
                    <a:pt x="585" y="848"/>
                    <a:pt x="585" y="848"/>
                  </a:cubicBezTo>
                  <a:cubicBezTo>
                    <a:pt x="576" y="843"/>
                    <a:pt x="565" y="843"/>
                    <a:pt x="556" y="848"/>
                  </a:cubicBezTo>
                  <a:cubicBezTo>
                    <a:pt x="281" y="993"/>
                    <a:pt x="281" y="993"/>
                    <a:pt x="281" y="993"/>
                  </a:cubicBezTo>
                  <a:cubicBezTo>
                    <a:pt x="333" y="687"/>
                    <a:pt x="333" y="687"/>
                    <a:pt x="333" y="687"/>
                  </a:cubicBezTo>
                  <a:cubicBezTo>
                    <a:pt x="335" y="677"/>
                    <a:pt x="331" y="667"/>
                    <a:pt x="324" y="659"/>
                  </a:cubicBezTo>
                  <a:cubicBezTo>
                    <a:pt x="101" y="443"/>
                    <a:pt x="101" y="443"/>
                    <a:pt x="101" y="443"/>
                  </a:cubicBezTo>
                  <a:cubicBezTo>
                    <a:pt x="408" y="398"/>
                    <a:pt x="408" y="398"/>
                    <a:pt x="408" y="398"/>
                  </a:cubicBezTo>
                  <a:cubicBezTo>
                    <a:pt x="419" y="396"/>
                    <a:pt x="427" y="390"/>
                    <a:pt x="432" y="381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706" y="380"/>
                    <a:pt x="706" y="380"/>
                    <a:pt x="706" y="380"/>
                  </a:cubicBezTo>
                  <a:cubicBezTo>
                    <a:pt x="711" y="389"/>
                    <a:pt x="720" y="396"/>
                    <a:pt x="730" y="397"/>
                  </a:cubicBezTo>
                  <a:cubicBezTo>
                    <a:pt x="1037" y="441"/>
                    <a:pt x="1037" y="441"/>
                    <a:pt x="1037" y="441"/>
                  </a:cubicBezTo>
                  <a:lnTo>
                    <a:pt x="816" y="65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0" name=""/>
            <p:cNvSpPr/>
            <p:nvPr/>
          </p:nvSpPr>
          <p:spPr>
            <a:xfrm>
              <a:off x="6017073" y="5596757"/>
              <a:ext cx="607365" cy="610884"/>
            </a:xfrm>
            <a:custGeom>
              <a:avLst/>
              <a:pathLst>
                <a:path w="1138" h="1082">
                  <a:moveTo>
                    <a:pt x="1134" y="409"/>
                  </a:moveTo>
                  <a:cubicBezTo>
                    <a:pt x="1131" y="397"/>
                    <a:pt x="1121" y="389"/>
                    <a:pt x="1109" y="387"/>
                  </a:cubicBezTo>
                  <a:cubicBezTo>
                    <a:pt x="755" y="337"/>
                    <a:pt x="755" y="337"/>
                    <a:pt x="755" y="337"/>
                  </a:cubicBezTo>
                  <a:cubicBezTo>
                    <a:pt x="596" y="17"/>
                    <a:pt x="596" y="17"/>
                    <a:pt x="596" y="17"/>
                  </a:cubicBezTo>
                  <a:cubicBezTo>
                    <a:pt x="591" y="6"/>
                    <a:pt x="580" y="0"/>
                    <a:pt x="568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556" y="0"/>
                    <a:pt x="545" y="6"/>
                    <a:pt x="540" y="17"/>
                  </a:cubicBezTo>
                  <a:cubicBezTo>
                    <a:pt x="383" y="338"/>
                    <a:pt x="383" y="338"/>
                    <a:pt x="383" y="338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17" y="393"/>
                    <a:pt x="7" y="401"/>
                    <a:pt x="4" y="412"/>
                  </a:cubicBezTo>
                  <a:cubicBezTo>
                    <a:pt x="0" y="424"/>
                    <a:pt x="3" y="436"/>
                    <a:pt x="12" y="444"/>
                  </a:cubicBezTo>
                  <a:cubicBezTo>
                    <a:pt x="268" y="693"/>
                    <a:pt x="268" y="693"/>
                    <a:pt x="268" y="693"/>
                  </a:cubicBezTo>
                  <a:cubicBezTo>
                    <a:pt x="209" y="1046"/>
                    <a:pt x="209" y="1046"/>
                    <a:pt x="209" y="1046"/>
                  </a:cubicBezTo>
                  <a:cubicBezTo>
                    <a:pt x="207" y="1057"/>
                    <a:pt x="212" y="1069"/>
                    <a:pt x="222" y="1076"/>
                  </a:cubicBezTo>
                  <a:cubicBezTo>
                    <a:pt x="227" y="1080"/>
                    <a:pt x="234" y="1082"/>
                    <a:pt x="240" y="1082"/>
                  </a:cubicBezTo>
                  <a:cubicBezTo>
                    <a:pt x="245" y="1082"/>
                    <a:pt x="250" y="1081"/>
                    <a:pt x="255" y="1079"/>
                  </a:cubicBezTo>
                  <a:cubicBezTo>
                    <a:pt x="571" y="911"/>
                    <a:pt x="571" y="911"/>
                    <a:pt x="571" y="911"/>
                  </a:cubicBezTo>
                  <a:cubicBezTo>
                    <a:pt x="887" y="1077"/>
                    <a:pt x="887" y="1077"/>
                    <a:pt x="887" y="1077"/>
                  </a:cubicBezTo>
                  <a:cubicBezTo>
                    <a:pt x="892" y="1079"/>
                    <a:pt x="897" y="1080"/>
                    <a:pt x="902" y="1080"/>
                  </a:cubicBezTo>
                  <a:cubicBezTo>
                    <a:pt x="902" y="1080"/>
                    <a:pt x="902" y="1080"/>
                    <a:pt x="902" y="1080"/>
                  </a:cubicBezTo>
                  <a:cubicBezTo>
                    <a:pt x="919" y="1080"/>
                    <a:pt x="933" y="1066"/>
                    <a:pt x="933" y="1049"/>
                  </a:cubicBezTo>
                  <a:cubicBezTo>
                    <a:pt x="933" y="1046"/>
                    <a:pt x="933" y="1044"/>
                    <a:pt x="932" y="1042"/>
                  </a:cubicBezTo>
                  <a:cubicBezTo>
                    <a:pt x="871" y="691"/>
                    <a:pt x="871" y="691"/>
                    <a:pt x="871" y="691"/>
                  </a:cubicBezTo>
                  <a:cubicBezTo>
                    <a:pt x="1126" y="441"/>
                    <a:pt x="1126" y="441"/>
                    <a:pt x="1126" y="441"/>
                  </a:cubicBezTo>
                  <a:cubicBezTo>
                    <a:pt x="1135" y="433"/>
                    <a:pt x="1138" y="420"/>
                    <a:pt x="1134" y="409"/>
                  </a:cubicBezTo>
                  <a:close/>
                  <a:moveTo>
                    <a:pt x="816" y="658"/>
                  </a:moveTo>
                  <a:cubicBezTo>
                    <a:pt x="808" y="665"/>
                    <a:pt x="805" y="676"/>
                    <a:pt x="807" y="686"/>
                  </a:cubicBezTo>
                  <a:cubicBezTo>
                    <a:pt x="860" y="992"/>
                    <a:pt x="860" y="992"/>
                    <a:pt x="860" y="992"/>
                  </a:cubicBezTo>
                  <a:cubicBezTo>
                    <a:pt x="585" y="848"/>
                    <a:pt x="585" y="848"/>
                    <a:pt x="585" y="848"/>
                  </a:cubicBezTo>
                  <a:cubicBezTo>
                    <a:pt x="576" y="843"/>
                    <a:pt x="565" y="843"/>
                    <a:pt x="556" y="848"/>
                  </a:cubicBezTo>
                  <a:cubicBezTo>
                    <a:pt x="281" y="993"/>
                    <a:pt x="281" y="993"/>
                    <a:pt x="281" y="993"/>
                  </a:cubicBezTo>
                  <a:cubicBezTo>
                    <a:pt x="333" y="687"/>
                    <a:pt x="333" y="687"/>
                    <a:pt x="333" y="687"/>
                  </a:cubicBezTo>
                  <a:cubicBezTo>
                    <a:pt x="335" y="677"/>
                    <a:pt x="331" y="667"/>
                    <a:pt x="324" y="659"/>
                  </a:cubicBezTo>
                  <a:cubicBezTo>
                    <a:pt x="101" y="443"/>
                    <a:pt x="101" y="443"/>
                    <a:pt x="101" y="443"/>
                  </a:cubicBezTo>
                  <a:cubicBezTo>
                    <a:pt x="408" y="398"/>
                    <a:pt x="408" y="398"/>
                    <a:pt x="408" y="398"/>
                  </a:cubicBezTo>
                  <a:cubicBezTo>
                    <a:pt x="419" y="396"/>
                    <a:pt x="427" y="390"/>
                    <a:pt x="432" y="381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706" y="380"/>
                    <a:pt x="706" y="380"/>
                    <a:pt x="706" y="380"/>
                  </a:cubicBezTo>
                  <a:cubicBezTo>
                    <a:pt x="711" y="389"/>
                    <a:pt x="720" y="396"/>
                    <a:pt x="730" y="397"/>
                  </a:cubicBezTo>
                  <a:cubicBezTo>
                    <a:pt x="1037" y="441"/>
                    <a:pt x="1037" y="441"/>
                    <a:pt x="1037" y="441"/>
                  </a:cubicBezTo>
                  <a:lnTo>
                    <a:pt x="816" y="65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1" name=""/>
            <p:cNvSpPr/>
            <p:nvPr/>
          </p:nvSpPr>
          <p:spPr>
            <a:xfrm>
              <a:off x="6665691" y="5596757"/>
              <a:ext cx="607365" cy="610884"/>
            </a:xfrm>
            <a:custGeom>
              <a:avLst/>
              <a:pathLst>
                <a:path w="1138" h="1082">
                  <a:moveTo>
                    <a:pt x="1134" y="409"/>
                  </a:moveTo>
                  <a:cubicBezTo>
                    <a:pt x="1131" y="397"/>
                    <a:pt x="1121" y="389"/>
                    <a:pt x="1109" y="387"/>
                  </a:cubicBezTo>
                  <a:cubicBezTo>
                    <a:pt x="755" y="337"/>
                    <a:pt x="755" y="337"/>
                    <a:pt x="755" y="337"/>
                  </a:cubicBezTo>
                  <a:cubicBezTo>
                    <a:pt x="596" y="17"/>
                    <a:pt x="596" y="17"/>
                    <a:pt x="596" y="17"/>
                  </a:cubicBezTo>
                  <a:cubicBezTo>
                    <a:pt x="591" y="6"/>
                    <a:pt x="580" y="0"/>
                    <a:pt x="568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556" y="0"/>
                    <a:pt x="545" y="6"/>
                    <a:pt x="540" y="17"/>
                  </a:cubicBezTo>
                  <a:cubicBezTo>
                    <a:pt x="383" y="338"/>
                    <a:pt x="383" y="338"/>
                    <a:pt x="383" y="338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17" y="393"/>
                    <a:pt x="7" y="401"/>
                    <a:pt x="4" y="412"/>
                  </a:cubicBezTo>
                  <a:cubicBezTo>
                    <a:pt x="0" y="424"/>
                    <a:pt x="3" y="436"/>
                    <a:pt x="12" y="444"/>
                  </a:cubicBezTo>
                  <a:cubicBezTo>
                    <a:pt x="268" y="693"/>
                    <a:pt x="268" y="693"/>
                    <a:pt x="268" y="693"/>
                  </a:cubicBezTo>
                  <a:cubicBezTo>
                    <a:pt x="209" y="1046"/>
                    <a:pt x="209" y="1046"/>
                    <a:pt x="209" y="1046"/>
                  </a:cubicBezTo>
                  <a:cubicBezTo>
                    <a:pt x="207" y="1057"/>
                    <a:pt x="212" y="1069"/>
                    <a:pt x="222" y="1076"/>
                  </a:cubicBezTo>
                  <a:cubicBezTo>
                    <a:pt x="227" y="1080"/>
                    <a:pt x="234" y="1082"/>
                    <a:pt x="240" y="1082"/>
                  </a:cubicBezTo>
                  <a:cubicBezTo>
                    <a:pt x="245" y="1082"/>
                    <a:pt x="250" y="1081"/>
                    <a:pt x="255" y="1079"/>
                  </a:cubicBezTo>
                  <a:cubicBezTo>
                    <a:pt x="571" y="911"/>
                    <a:pt x="571" y="911"/>
                    <a:pt x="571" y="911"/>
                  </a:cubicBezTo>
                  <a:cubicBezTo>
                    <a:pt x="887" y="1077"/>
                    <a:pt x="887" y="1077"/>
                    <a:pt x="887" y="1077"/>
                  </a:cubicBezTo>
                  <a:cubicBezTo>
                    <a:pt x="892" y="1079"/>
                    <a:pt x="897" y="1080"/>
                    <a:pt x="902" y="1080"/>
                  </a:cubicBezTo>
                  <a:cubicBezTo>
                    <a:pt x="902" y="1080"/>
                    <a:pt x="902" y="1080"/>
                    <a:pt x="902" y="1080"/>
                  </a:cubicBezTo>
                  <a:cubicBezTo>
                    <a:pt x="919" y="1080"/>
                    <a:pt x="933" y="1066"/>
                    <a:pt x="933" y="1049"/>
                  </a:cubicBezTo>
                  <a:cubicBezTo>
                    <a:pt x="933" y="1046"/>
                    <a:pt x="933" y="1044"/>
                    <a:pt x="932" y="1042"/>
                  </a:cubicBezTo>
                  <a:cubicBezTo>
                    <a:pt x="871" y="691"/>
                    <a:pt x="871" y="691"/>
                    <a:pt x="871" y="691"/>
                  </a:cubicBezTo>
                  <a:cubicBezTo>
                    <a:pt x="1126" y="441"/>
                    <a:pt x="1126" y="441"/>
                    <a:pt x="1126" y="441"/>
                  </a:cubicBezTo>
                  <a:cubicBezTo>
                    <a:pt x="1135" y="433"/>
                    <a:pt x="1138" y="420"/>
                    <a:pt x="1134" y="409"/>
                  </a:cubicBezTo>
                  <a:close/>
                  <a:moveTo>
                    <a:pt x="816" y="658"/>
                  </a:moveTo>
                  <a:cubicBezTo>
                    <a:pt x="808" y="665"/>
                    <a:pt x="805" y="676"/>
                    <a:pt x="807" y="686"/>
                  </a:cubicBezTo>
                  <a:cubicBezTo>
                    <a:pt x="860" y="992"/>
                    <a:pt x="860" y="992"/>
                    <a:pt x="860" y="992"/>
                  </a:cubicBezTo>
                  <a:cubicBezTo>
                    <a:pt x="585" y="848"/>
                    <a:pt x="585" y="848"/>
                    <a:pt x="585" y="848"/>
                  </a:cubicBezTo>
                  <a:cubicBezTo>
                    <a:pt x="576" y="843"/>
                    <a:pt x="565" y="843"/>
                    <a:pt x="556" y="848"/>
                  </a:cubicBezTo>
                  <a:cubicBezTo>
                    <a:pt x="281" y="993"/>
                    <a:pt x="281" y="993"/>
                    <a:pt x="281" y="993"/>
                  </a:cubicBezTo>
                  <a:cubicBezTo>
                    <a:pt x="333" y="687"/>
                    <a:pt x="333" y="687"/>
                    <a:pt x="333" y="687"/>
                  </a:cubicBezTo>
                  <a:cubicBezTo>
                    <a:pt x="335" y="677"/>
                    <a:pt x="331" y="667"/>
                    <a:pt x="324" y="659"/>
                  </a:cubicBezTo>
                  <a:cubicBezTo>
                    <a:pt x="101" y="443"/>
                    <a:pt x="101" y="443"/>
                    <a:pt x="101" y="443"/>
                  </a:cubicBezTo>
                  <a:cubicBezTo>
                    <a:pt x="408" y="398"/>
                    <a:pt x="408" y="398"/>
                    <a:pt x="408" y="398"/>
                  </a:cubicBezTo>
                  <a:cubicBezTo>
                    <a:pt x="419" y="396"/>
                    <a:pt x="427" y="390"/>
                    <a:pt x="432" y="381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706" y="380"/>
                    <a:pt x="706" y="380"/>
                    <a:pt x="706" y="380"/>
                  </a:cubicBezTo>
                  <a:cubicBezTo>
                    <a:pt x="711" y="389"/>
                    <a:pt x="720" y="396"/>
                    <a:pt x="730" y="397"/>
                  </a:cubicBezTo>
                  <a:cubicBezTo>
                    <a:pt x="1037" y="441"/>
                    <a:pt x="1037" y="441"/>
                    <a:pt x="1037" y="441"/>
                  </a:cubicBezTo>
                  <a:lnTo>
                    <a:pt x="816" y="65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2" name=""/>
            <p:cNvSpPr/>
            <p:nvPr/>
          </p:nvSpPr>
          <p:spPr>
            <a:xfrm>
              <a:off x="4710986" y="5597085"/>
              <a:ext cx="606436" cy="610227"/>
            </a:xfrm>
            <a:custGeom>
              <a:avLst/>
              <a:pathLst>
                <a:path w="1136" h="1081">
                  <a:moveTo>
                    <a:pt x="1134" y="411"/>
                  </a:moveTo>
                  <a:cubicBezTo>
                    <a:pt x="1132" y="404"/>
                    <a:pt x="1125" y="398"/>
                    <a:pt x="1118" y="397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586" y="11"/>
                    <a:pt x="586" y="11"/>
                    <a:pt x="586" y="11"/>
                  </a:cubicBezTo>
                  <a:cubicBezTo>
                    <a:pt x="583" y="4"/>
                    <a:pt x="576" y="0"/>
                    <a:pt x="568" y="0"/>
                  </a:cubicBezTo>
                  <a:cubicBezTo>
                    <a:pt x="560" y="0"/>
                    <a:pt x="553" y="4"/>
                    <a:pt x="550" y="11"/>
                  </a:cubicBezTo>
                  <a:cubicBezTo>
                    <a:pt x="386" y="344"/>
                    <a:pt x="386" y="344"/>
                    <a:pt x="386" y="344"/>
                  </a:cubicBezTo>
                  <a:cubicBezTo>
                    <a:pt x="18" y="397"/>
                    <a:pt x="18" y="397"/>
                    <a:pt x="18" y="397"/>
                  </a:cubicBezTo>
                  <a:cubicBezTo>
                    <a:pt x="11" y="398"/>
                    <a:pt x="4" y="404"/>
                    <a:pt x="2" y="411"/>
                  </a:cubicBezTo>
                  <a:cubicBezTo>
                    <a:pt x="0" y="418"/>
                    <a:pt x="2" y="426"/>
                    <a:pt x="7" y="432"/>
                  </a:cubicBezTo>
                  <a:cubicBezTo>
                    <a:pt x="273" y="691"/>
                    <a:pt x="273" y="691"/>
                    <a:pt x="273" y="691"/>
                  </a:cubicBezTo>
                  <a:cubicBezTo>
                    <a:pt x="210" y="1056"/>
                    <a:pt x="210" y="1056"/>
                    <a:pt x="210" y="1056"/>
                  </a:cubicBezTo>
                  <a:cubicBezTo>
                    <a:pt x="209" y="1064"/>
                    <a:pt x="212" y="1072"/>
                    <a:pt x="218" y="1076"/>
                  </a:cubicBezTo>
                  <a:cubicBezTo>
                    <a:pt x="224" y="1081"/>
                    <a:pt x="233" y="1081"/>
                    <a:pt x="240" y="1078"/>
                  </a:cubicBezTo>
                  <a:cubicBezTo>
                    <a:pt x="568" y="905"/>
                    <a:pt x="568" y="905"/>
                    <a:pt x="568" y="905"/>
                  </a:cubicBezTo>
                  <a:cubicBezTo>
                    <a:pt x="896" y="1078"/>
                    <a:pt x="896" y="1078"/>
                    <a:pt x="896" y="1078"/>
                  </a:cubicBezTo>
                  <a:cubicBezTo>
                    <a:pt x="899" y="1079"/>
                    <a:pt x="903" y="1080"/>
                    <a:pt x="906" y="1080"/>
                  </a:cubicBezTo>
                  <a:cubicBezTo>
                    <a:pt x="910" y="1080"/>
                    <a:pt x="914" y="1079"/>
                    <a:pt x="918" y="1076"/>
                  </a:cubicBezTo>
                  <a:cubicBezTo>
                    <a:pt x="924" y="1072"/>
                    <a:pt x="927" y="1064"/>
                    <a:pt x="926" y="1056"/>
                  </a:cubicBezTo>
                  <a:cubicBezTo>
                    <a:pt x="863" y="691"/>
                    <a:pt x="863" y="691"/>
                    <a:pt x="863" y="691"/>
                  </a:cubicBezTo>
                  <a:cubicBezTo>
                    <a:pt x="1129" y="432"/>
                    <a:pt x="1129" y="432"/>
                    <a:pt x="1129" y="432"/>
                  </a:cubicBezTo>
                  <a:cubicBezTo>
                    <a:pt x="1134" y="426"/>
                    <a:pt x="1136" y="418"/>
                    <a:pt x="1134" y="411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3" name=""/>
            <p:cNvSpPr/>
            <p:nvPr/>
          </p:nvSpPr>
          <p:spPr>
            <a:xfrm>
              <a:off x="5381790" y="5596757"/>
              <a:ext cx="606436" cy="610227"/>
            </a:xfrm>
            <a:custGeom>
              <a:avLst/>
              <a:pathLst>
                <a:path w="1136" h="1081">
                  <a:moveTo>
                    <a:pt x="1134" y="411"/>
                  </a:moveTo>
                  <a:cubicBezTo>
                    <a:pt x="1132" y="404"/>
                    <a:pt x="1125" y="398"/>
                    <a:pt x="1118" y="397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586" y="11"/>
                    <a:pt x="586" y="11"/>
                    <a:pt x="586" y="11"/>
                  </a:cubicBezTo>
                  <a:cubicBezTo>
                    <a:pt x="583" y="4"/>
                    <a:pt x="576" y="0"/>
                    <a:pt x="568" y="0"/>
                  </a:cubicBezTo>
                  <a:cubicBezTo>
                    <a:pt x="560" y="0"/>
                    <a:pt x="553" y="4"/>
                    <a:pt x="550" y="11"/>
                  </a:cubicBezTo>
                  <a:cubicBezTo>
                    <a:pt x="386" y="344"/>
                    <a:pt x="386" y="344"/>
                    <a:pt x="386" y="344"/>
                  </a:cubicBezTo>
                  <a:cubicBezTo>
                    <a:pt x="18" y="397"/>
                    <a:pt x="18" y="397"/>
                    <a:pt x="18" y="397"/>
                  </a:cubicBezTo>
                  <a:cubicBezTo>
                    <a:pt x="11" y="398"/>
                    <a:pt x="4" y="404"/>
                    <a:pt x="2" y="411"/>
                  </a:cubicBezTo>
                  <a:cubicBezTo>
                    <a:pt x="0" y="418"/>
                    <a:pt x="2" y="426"/>
                    <a:pt x="7" y="432"/>
                  </a:cubicBezTo>
                  <a:cubicBezTo>
                    <a:pt x="273" y="691"/>
                    <a:pt x="273" y="691"/>
                    <a:pt x="273" y="691"/>
                  </a:cubicBezTo>
                  <a:cubicBezTo>
                    <a:pt x="210" y="1056"/>
                    <a:pt x="210" y="1056"/>
                    <a:pt x="210" y="1056"/>
                  </a:cubicBezTo>
                  <a:cubicBezTo>
                    <a:pt x="209" y="1064"/>
                    <a:pt x="212" y="1072"/>
                    <a:pt x="218" y="1076"/>
                  </a:cubicBezTo>
                  <a:cubicBezTo>
                    <a:pt x="224" y="1081"/>
                    <a:pt x="233" y="1081"/>
                    <a:pt x="240" y="1078"/>
                  </a:cubicBezTo>
                  <a:cubicBezTo>
                    <a:pt x="568" y="905"/>
                    <a:pt x="568" y="905"/>
                    <a:pt x="568" y="905"/>
                  </a:cubicBezTo>
                  <a:cubicBezTo>
                    <a:pt x="896" y="1078"/>
                    <a:pt x="896" y="1078"/>
                    <a:pt x="896" y="1078"/>
                  </a:cubicBezTo>
                  <a:cubicBezTo>
                    <a:pt x="899" y="1079"/>
                    <a:pt x="903" y="1080"/>
                    <a:pt x="906" y="1080"/>
                  </a:cubicBezTo>
                  <a:cubicBezTo>
                    <a:pt x="910" y="1080"/>
                    <a:pt x="914" y="1079"/>
                    <a:pt x="918" y="1076"/>
                  </a:cubicBezTo>
                  <a:cubicBezTo>
                    <a:pt x="924" y="1072"/>
                    <a:pt x="927" y="1064"/>
                    <a:pt x="926" y="1056"/>
                  </a:cubicBezTo>
                  <a:cubicBezTo>
                    <a:pt x="863" y="691"/>
                    <a:pt x="863" y="691"/>
                    <a:pt x="863" y="691"/>
                  </a:cubicBezTo>
                  <a:cubicBezTo>
                    <a:pt x="1129" y="432"/>
                    <a:pt x="1129" y="432"/>
                    <a:pt x="1129" y="432"/>
                  </a:cubicBezTo>
                  <a:cubicBezTo>
                    <a:pt x="1134" y="426"/>
                    <a:pt x="1136" y="418"/>
                    <a:pt x="1134" y="411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4" name=""/>
            <p:cNvSpPr/>
            <p:nvPr/>
          </p:nvSpPr>
          <p:spPr>
            <a:xfrm>
              <a:off x="6021138" y="5596757"/>
              <a:ext cx="606436" cy="610227"/>
            </a:xfrm>
            <a:custGeom>
              <a:avLst/>
              <a:pathLst>
                <a:path w="1136" h="1081">
                  <a:moveTo>
                    <a:pt x="1134" y="411"/>
                  </a:moveTo>
                  <a:cubicBezTo>
                    <a:pt x="1132" y="404"/>
                    <a:pt x="1125" y="398"/>
                    <a:pt x="1118" y="397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586" y="11"/>
                    <a:pt x="586" y="11"/>
                    <a:pt x="586" y="11"/>
                  </a:cubicBezTo>
                  <a:cubicBezTo>
                    <a:pt x="583" y="4"/>
                    <a:pt x="576" y="0"/>
                    <a:pt x="568" y="0"/>
                  </a:cubicBezTo>
                  <a:cubicBezTo>
                    <a:pt x="560" y="0"/>
                    <a:pt x="553" y="4"/>
                    <a:pt x="550" y="11"/>
                  </a:cubicBezTo>
                  <a:cubicBezTo>
                    <a:pt x="386" y="344"/>
                    <a:pt x="386" y="344"/>
                    <a:pt x="386" y="344"/>
                  </a:cubicBezTo>
                  <a:cubicBezTo>
                    <a:pt x="18" y="397"/>
                    <a:pt x="18" y="397"/>
                    <a:pt x="18" y="397"/>
                  </a:cubicBezTo>
                  <a:cubicBezTo>
                    <a:pt x="11" y="398"/>
                    <a:pt x="4" y="404"/>
                    <a:pt x="2" y="411"/>
                  </a:cubicBezTo>
                  <a:cubicBezTo>
                    <a:pt x="0" y="418"/>
                    <a:pt x="2" y="426"/>
                    <a:pt x="7" y="432"/>
                  </a:cubicBezTo>
                  <a:cubicBezTo>
                    <a:pt x="273" y="691"/>
                    <a:pt x="273" y="691"/>
                    <a:pt x="273" y="691"/>
                  </a:cubicBezTo>
                  <a:cubicBezTo>
                    <a:pt x="210" y="1056"/>
                    <a:pt x="210" y="1056"/>
                    <a:pt x="210" y="1056"/>
                  </a:cubicBezTo>
                  <a:cubicBezTo>
                    <a:pt x="209" y="1064"/>
                    <a:pt x="212" y="1072"/>
                    <a:pt x="218" y="1076"/>
                  </a:cubicBezTo>
                  <a:cubicBezTo>
                    <a:pt x="224" y="1081"/>
                    <a:pt x="233" y="1081"/>
                    <a:pt x="240" y="1078"/>
                  </a:cubicBezTo>
                  <a:cubicBezTo>
                    <a:pt x="568" y="905"/>
                    <a:pt x="568" y="905"/>
                    <a:pt x="568" y="905"/>
                  </a:cubicBezTo>
                  <a:cubicBezTo>
                    <a:pt x="896" y="1078"/>
                    <a:pt x="896" y="1078"/>
                    <a:pt x="896" y="1078"/>
                  </a:cubicBezTo>
                  <a:cubicBezTo>
                    <a:pt x="899" y="1079"/>
                    <a:pt x="903" y="1080"/>
                    <a:pt x="906" y="1080"/>
                  </a:cubicBezTo>
                  <a:cubicBezTo>
                    <a:pt x="910" y="1080"/>
                    <a:pt x="914" y="1079"/>
                    <a:pt x="918" y="1076"/>
                  </a:cubicBezTo>
                  <a:cubicBezTo>
                    <a:pt x="924" y="1072"/>
                    <a:pt x="927" y="1064"/>
                    <a:pt x="926" y="1056"/>
                  </a:cubicBezTo>
                  <a:cubicBezTo>
                    <a:pt x="863" y="691"/>
                    <a:pt x="863" y="691"/>
                    <a:pt x="863" y="691"/>
                  </a:cubicBezTo>
                  <a:cubicBezTo>
                    <a:pt x="1129" y="432"/>
                    <a:pt x="1129" y="432"/>
                    <a:pt x="1129" y="432"/>
                  </a:cubicBezTo>
                  <a:cubicBezTo>
                    <a:pt x="1134" y="426"/>
                    <a:pt x="1136" y="418"/>
                    <a:pt x="1134" y="411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5" name=""/>
            <p:cNvSpPr/>
            <p:nvPr/>
          </p:nvSpPr>
          <p:spPr>
            <a:xfrm>
              <a:off x="6659680" y="5596757"/>
              <a:ext cx="606436" cy="610227"/>
            </a:xfrm>
            <a:custGeom>
              <a:avLst/>
              <a:pathLst>
                <a:path w="1136" h="1081">
                  <a:moveTo>
                    <a:pt x="1134" y="411"/>
                  </a:moveTo>
                  <a:cubicBezTo>
                    <a:pt x="1132" y="404"/>
                    <a:pt x="1125" y="398"/>
                    <a:pt x="1118" y="397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586" y="11"/>
                    <a:pt x="586" y="11"/>
                    <a:pt x="586" y="11"/>
                  </a:cubicBezTo>
                  <a:cubicBezTo>
                    <a:pt x="583" y="4"/>
                    <a:pt x="576" y="0"/>
                    <a:pt x="568" y="0"/>
                  </a:cubicBezTo>
                  <a:cubicBezTo>
                    <a:pt x="560" y="0"/>
                    <a:pt x="553" y="4"/>
                    <a:pt x="550" y="11"/>
                  </a:cubicBezTo>
                  <a:cubicBezTo>
                    <a:pt x="386" y="344"/>
                    <a:pt x="386" y="344"/>
                    <a:pt x="386" y="344"/>
                  </a:cubicBezTo>
                  <a:cubicBezTo>
                    <a:pt x="18" y="397"/>
                    <a:pt x="18" y="397"/>
                    <a:pt x="18" y="397"/>
                  </a:cubicBezTo>
                  <a:cubicBezTo>
                    <a:pt x="11" y="398"/>
                    <a:pt x="4" y="404"/>
                    <a:pt x="2" y="411"/>
                  </a:cubicBezTo>
                  <a:cubicBezTo>
                    <a:pt x="0" y="418"/>
                    <a:pt x="2" y="426"/>
                    <a:pt x="7" y="432"/>
                  </a:cubicBezTo>
                  <a:cubicBezTo>
                    <a:pt x="273" y="691"/>
                    <a:pt x="273" y="691"/>
                    <a:pt x="273" y="691"/>
                  </a:cubicBezTo>
                  <a:cubicBezTo>
                    <a:pt x="210" y="1056"/>
                    <a:pt x="210" y="1056"/>
                    <a:pt x="210" y="1056"/>
                  </a:cubicBezTo>
                  <a:cubicBezTo>
                    <a:pt x="209" y="1064"/>
                    <a:pt x="212" y="1072"/>
                    <a:pt x="218" y="1076"/>
                  </a:cubicBezTo>
                  <a:cubicBezTo>
                    <a:pt x="224" y="1081"/>
                    <a:pt x="233" y="1081"/>
                    <a:pt x="240" y="1078"/>
                  </a:cubicBezTo>
                  <a:cubicBezTo>
                    <a:pt x="568" y="905"/>
                    <a:pt x="568" y="905"/>
                    <a:pt x="568" y="905"/>
                  </a:cubicBezTo>
                  <a:cubicBezTo>
                    <a:pt x="896" y="1078"/>
                    <a:pt x="896" y="1078"/>
                    <a:pt x="896" y="1078"/>
                  </a:cubicBezTo>
                  <a:cubicBezTo>
                    <a:pt x="899" y="1079"/>
                    <a:pt x="903" y="1080"/>
                    <a:pt x="906" y="1080"/>
                  </a:cubicBezTo>
                  <a:cubicBezTo>
                    <a:pt x="910" y="1080"/>
                    <a:pt x="914" y="1079"/>
                    <a:pt x="918" y="1076"/>
                  </a:cubicBezTo>
                  <a:cubicBezTo>
                    <a:pt x="924" y="1072"/>
                    <a:pt x="927" y="1064"/>
                    <a:pt x="926" y="1056"/>
                  </a:cubicBezTo>
                  <a:cubicBezTo>
                    <a:pt x="863" y="691"/>
                    <a:pt x="863" y="691"/>
                    <a:pt x="863" y="691"/>
                  </a:cubicBezTo>
                  <a:cubicBezTo>
                    <a:pt x="1129" y="432"/>
                    <a:pt x="1129" y="432"/>
                    <a:pt x="1129" y="432"/>
                  </a:cubicBezTo>
                  <a:cubicBezTo>
                    <a:pt x="1134" y="426"/>
                    <a:pt x="1136" y="418"/>
                    <a:pt x="1134" y="411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6" name=""/>
            <p:cNvSpPr/>
            <p:nvPr/>
          </p:nvSpPr>
          <p:spPr>
            <a:xfrm>
              <a:off x="7312761" y="5600724"/>
              <a:ext cx="607365" cy="610884"/>
            </a:xfrm>
            <a:custGeom>
              <a:avLst/>
              <a:pathLst>
                <a:path w="1138" h="1082">
                  <a:moveTo>
                    <a:pt x="1134" y="409"/>
                  </a:moveTo>
                  <a:cubicBezTo>
                    <a:pt x="1131" y="397"/>
                    <a:pt x="1121" y="389"/>
                    <a:pt x="1109" y="387"/>
                  </a:cubicBezTo>
                  <a:cubicBezTo>
                    <a:pt x="755" y="337"/>
                    <a:pt x="755" y="337"/>
                    <a:pt x="755" y="337"/>
                  </a:cubicBezTo>
                  <a:cubicBezTo>
                    <a:pt x="596" y="17"/>
                    <a:pt x="596" y="17"/>
                    <a:pt x="596" y="17"/>
                  </a:cubicBezTo>
                  <a:cubicBezTo>
                    <a:pt x="591" y="6"/>
                    <a:pt x="580" y="0"/>
                    <a:pt x="568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556" y="0"/>
                    <a:pt x="545" y="6"/>
                    <a:pt x="540" y="17"/>
                  </a:cubicBezTo>
                  <a:cubicBezTo>
                    <a:pt x="383" y="338"/>
                    <a:pt x="383" y="338"/>
                    <a:pt x="383" y="338"/>
                  </a:cubicBezTo>
                  <a:cubicBezTo>
                    <a:pt x="29" y="391"/>
                    <a:pt x="29" y="391"/>
                    <a:pt x="29" y="391"/>
                  </a:cubicBezTo>
                  <a:cubicBezTo>
                    <a:pt x="17" y="393"/>
                    <a:pt x="7" y="401"/>
                    <a:pt x="4" y="412"/>
                  </a:cubicBezTo>
                  <a:cubicBezTo>
                    <a:pt x="0" y="424"/>
                    <a:pt x="3" y="436"/>
                    <a:pt x="12" y="444"/>
                  </a:cubicBezTo>
                  <a:cubicBezTo>
                    <a:pt x="268" y="693"/>
                    <a:pt x="268" y="693"/>
                    <a:pt x="268" y="693"/>
                  </a:cubicBezTo>
                  <a:cubicBezTo>
                    <a:pt x="209" y="1046"/>
                    <a:pt x="209" y="1046"/>
                    <a:pt x="209" y="1046"/>
                  </a:cubicBezTo>
                  <a:cubicBezTo>
                    <a:pt x="207" y="1057"/>
                    <a:pt x="212" y="1069"/>
                    <a:pt x="222" y="1076"/>
                  </a:cubicBezTo>
                  <a:cubicBezTo>
                    <a:pt x="227" y="1080"/>
                    <a:pt x="234" y="1082"/>
                    <a:pt x="240" y="1082"/>
                  </a:cubicBezTo>
                  <a:cubicBezTo>
                    <a:pt x="245" y="1082"/>
                    <a:pt x="250" y="1081"/>
                    <a:pt x="255" y="1079"/>
                  </a:cubicBezTo>
                  <a:cubicBezTo>
                    <a:pt x="571" y="911"/>
                    <a:pt x="571" y="911"/>
                    <a:pt x="571" y="911"/>
                  </a:cubicBezTo>
                  <a:cubicBezTo>
                    <a:pt x="887" y="1077"/>
                    <a:pt x="887" y="1077"/>
                    <a:pt x="887" y="1077"/>
                  </a:cubicBezTo>
                  <a:cubicBezTo>
                    <a:pt x="892" y="1079"/>
                    <a:pt x="897" y="1080"/>
                    <a:pt x="902" y="1080"/>
                  </a:cubicBezTo>
                  <a:cubicBezTo>
                    <a:pt x="902" y="1080"/>
                    <a:pt x="902" y="1080"/>
                    <a:pt x="902" y="1080"/>
                  </a:cubicBezTo>
                  <a:cubicBezTo>
                    <a:pt x="919" y="1080"/>
                    <a:pt x="933" y="1066"/>
                    <a:pt x="933" y="1049"/>
                  </a:cubicBezTo>
                  <a:cubicBezTo>
                    <a:pt x="933" y="1046"/>
                    <a:pt x="933" y="1044"/>
                    <a:pt x="932" y="1042"/>
                  </a:cubicBezTo>
                  <a:cubicBezTo>
                    <a:pt x="871" y="691"/>
                    <a:pt x="871" y="691"/>
                    <a:pt x="871" y="691"/>
                  </a:cubicBezTo>
                  <a:cubicBezTo>
                    <a:pt x="1126" y="441"/>
                    <a:pt x="1126" y="441"/>
                    <a:pt x="1126" y="441"/>
                  </a:cubicBezTo>
                  <a:cubicBezTo>
                    <a:pt x="1135" y="433"/>
                    <a:pt x="1138" y="420"/>
                    <a:pt x="1134" y="409"/>
                  </a:cubicBezTo>
                  <a:close/>
                  <a:moveTo>
                    <a:pt x="816" y="658"/>
                  </a:moveTo>
                  <a:cubicBezTo>
                    <a:pt x="808" y="665"/>
                    <a:pt x="805" y="676"/>
                    <a:pt x="807" y="686"/>
                  </a:cubicBezTo>
                  <a:cubicBezTo>
                    <a:pt x="860" y="992"/>
                    <a:pt x="860" y="992"/>
                    <a:pt x="860" y="992"/>
                  </a:cubicBezTo>
                  <a:cubicBezTo>
                    <a:pt x="585" y="848"/>
                    <a:pt x="585" y="848"/>
                    <a:pt x="585" y="848"/>
                  </a:cubicBezTo>
                  <a:cubicBezTo>
                    <a:pt x="576" y="843"/>
                    <a:pt x="565" y="843"/>
                    <a:pt x="556" y="848"/>
                  </a:cubicBezTo>
                  <a:cubicBezTo>
                    <a:pt x="281" y="993"/>
                    <a:pt x="281" y="993"/>
                    <a:pt x="281" y="993"/>
                  </a:cubicBezTo>
                  <a:cubicBezTo>
                    <a:pt x="333" y="687"/>
                    <a:pt x="333" y="687"/>
                    <a:pt x="333" y="687"/>
                  </a:cubicBezTo>
                  <a:cubicBezTo>
                    <a:pt x="335" y="677"/>
                    <a:pt x="331" y="667"/>
                    <a:pt x="324" y="659"/>
                  </a:cubicBezTo>
                  <a:cubicBezTo>
                    <a:pt x="101" y="443"/>
                    <a:pt x="101" y="443"/>
                    <a:pt x="101" y="443"/>
                  </a:cubicBezTo>
                  <a:cubicBezTo>
                    <a:pt x="408" y="398"/>
                    <a:pt x="408" y="398"/>
                    <a:pt x="408" y="398"/>
                  </a:cubicBezTo>
                  <a:cubicBezTo>
                    <a:pt x="419" y="396"/>
                    <a:pt x="427" y="390"/>
                    <a:pt x="432" y="381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706" y="380"/>
                    <a:pt x="706" y="380"/>
                    <a:pt x="706" y="380"/>
                  </a:cubicBezTo>
                  <a:cubicBezTo>
                    <a:pt x="711" y="389"/>
                    <a:pt x="720" y="396"/>
                    <a:pt x="730" y="397"/>
                  </a:cubicBezTo>
                  <a:cubicBezTo>
                    <a:pt x="1037" y="441"/>
                    <a:pt x="1037" y="441"/>
                    <a:pt x="1037" y="441"/>
                  </a:cubicBezTo>
                  <a:lnTo>
                    <a:pt x="816" y="65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7" name=""/>
            <p:cNvSpPr/>
            <p:nvPr/>
          </p:nvSpPr>
          <p:spPr>
            <a:xfrm>
              <a:off x="7306750" y="5600724"/>
              <a:ext cx="606436" cy="610227"/>
            </a:xfrm>
            <a:custGeom>
              <a:avLst/>
              <a:pathLst>
                <a:path w="1136" h="1081">
                  <a:moveTo>
                    <a:pt x="1134" y="411"/>
                  </a:moveTo>
                  <a:cubicBezTo>
                    <a:pt x="1132" y="404"/>
                    <a:pt x="1125" y="398"/>
                    <a:pt x="1118" y="397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586" y="11"/>
                    <a:pt x="586" y="11"/>
                    <a:pt x="586" y="11"/>
                  </a:cubicBezTo>
                  <a:cubicBezTo>
                    <a:pt x="583" y="4"/>
                    <a:pt x="576" y="0"/>
                    <a:pt x="568" y="0"/>
                  </a:cubicBezTo>
                  <a:cubicBezTo>
                    <a:pt x="560" y="0"/>
                    <a:pt x="553" y="4"/>
                    <a:pt x="550" y="11"/>
                  </a:cubicBezTo>
                  <a:cubicBezTo>
                    <a:pt x="386" y="344"/>
                    <a:pt x="386" y="344"/>
                    <a:pt x="386" y="344"/>
                  </a:cubicBezTo>
                  <a:cubicBezTo>
                    <a:pt x="18" y="397"/>
                    <a:pt x="18" y="397"/>
                    <a:pt x="18" y="397"/>
                  </a:cubicBezTo>
                  <a:cubicBezTo>
                    <a:pt x="11" y="398"/>
                    <a:pt x="4" y="404"/>
                    <a:pt x="2" y="411"/>
                  </a:cubicBezTo>
                  <a:cubicBezTo>
                    <a:pt x="0" y="418"/>
                    <a:pt x="2" y="426"/>
                    <a:pt x="7" y="432"/>
                  </a:cubicBezTo>
                  <a:cubicBezTo>
                    <a:pt x="273" y="691"/>
                    <a:pt x="273" y="691"/>
                    <a:pt x="273" y="691"/>
                  </a:cubicBezTo>
                  <a:cubicBezTo>
                    <a:pt x="210" y="1056"/>
                    <a:pt x="210" y="1056"/>
                    <a:pt x="210" y="1056"/>
                  </a:cubicBezTo>
                  <a:cubicBezTo>
                    <a:pt x="209" y="1064"/>
                    <a:pt x="212" y="1072"/>
                    <a:pt x="218" y="1076"/>
                  </a:cubicBezTo>
                  <a:cubicBezTo>
                    <a:pt x="224" y="1081"/>
                    <a:pt x="233" y="1081"/>
                    <a:pt x="240" y="1078"/>
                  </a:cubicBezTo>
                  <a:cubicBezTo>
                    <a:pt x="568" y="905"/>
                    <a:pt x="568" y="905"/>
                    <a:pt x="568" y="905"/>
                  </a:cubicBezTo>
                  <a:cubicBezTo>
                    <a:pt x="896" y="1078"/>
                    <a:pt x="896" y="1078"/>
                    <a:pt x="896" y="1078"/>
                  </a:cubicBezTo>
                  <a:cubicBezTo>
                    <a:pt x="899" y="1079"/>
                    <a:pt x="903" y="1080"/>
                    <a:pt x="906" y="1080"/>
                  </a:cubicBezTo>
                  <a:cubicBezTo>
                    <a:pt x="910" y="1080"/>
                    <a:pt x="914" y="1079"/>
                    <a:pt x="918" y="1076"/>
                  </a:cubicBezTo>
                  <a:cubicBezTo>
                    <a:pt x="924" y="1072"/>
                    <a:pt x="927" y="1064"/>
                    <a:pt x="926" y="1056"/>
                  </a:cubicBezTo>
                  <a:cubicBezTo>
                    <a:pt x="863" y="691"/>
                    <a:pt x="863" y="691"/>
                    <a:pt x="863" y="691"/>
                  </a:cubicBezTo>
                  <a:cubicBezTo>
                    <a:pt x="1129" y="432"/>
                    <a:pt x="1129" y="432"/>
                    <a:pt x="1129" y="432"/>
                  </a:cubicBezTo>
                  <a:cubicBezTo>
                    <a:pt x="1134" y="426"/>
                    <a:pt x="1136" y="418"/>
                    <a:pt x="1134" y="411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pic>
        <p:nvPicPr>
          <p:cNvPr id="48" name=""/>
          <p:cNvPicPr/>
          <p:nvPr/>
        </p:nvPicPr>
        <p:blipFill>
          <a:blip r:embed="rId4"/>
          <a:srcRect t="27445" b="29570"/>
          <a:stretch>
            <a:fillRect/>
          </a:stretch>
        </p:blipFill>
        <p:spPr>
          <a:xfrm>
            <a:off x="8232861" y="4944753"/>
            <a:ext cx="3935531" cy="1771358"/>
          </a:xfrm>
          <a:prstGeom prst="rect"/>
        </p:spPr>
      </p:pic>
    </p:spTree>
  </p:cSld>
  <p:timing>
    <p:tnLst>
      <p:par>
        <p:cTn id="1" nodeType="tmRoot" dur="indefinite" restart="never">
          <p:childTnLst>
            <p:seq concurrent="1" nextAc="seek">
              <p:cTn id="2" nodeType="mainSeq" dur="indefinite">
                <p:childTnLst>
                  <p:par>
                    <p:cTn id="3" fill="hold">
                      <p:stCondLst>
                        <p:cond delay="indefinite"/>
                        <p:cond delay="0" evt="onBegin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ID="42" presetSubtype="0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valueType="num" calcmode="lin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valueType="num" calcmode="lin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nodeType="afterEffect" presetClass="entr" presetID="42" presetSubtype="0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valueType="num" calcmode="lin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valueType="num" calcmode="lin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nodeType="afterEffect" presetClass="entr" presetID="42" presetSubtype="0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valueType="num" calcmode="lin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valueType="num" calcmode="lin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nodeType="afterEffect" presetClass="entr" presetID="42" presetSubtype="0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valueType="num" calcmode="lin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valueType="num" calcmode="lin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nodeType="afterEffect" presetClass="entr" presetID="42" presetSubtype="0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valueType="num" calcmode="lin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valueType="num" calcmode="lin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9473" y="9408"/>
            <a:ext cx="12157122" cy="6878239"/>
          </a:xfrm>
          <a:prstGeom prst="rect">
            <a:avLst/>
          </a:prstGeom>
          <a:gradFill rotWithShape="1">
            <a:gsLst>
              <a:gs pos="0">
                <a:srgbClr val="2D6A7F">
                  <a:alpha val="84706"/>
                </a:srgbClr>
              </a:gs>
              <a:gs pos="62000">
                <a:srgbClr val="32768E">
                  <a:alpha val="85000"/>
                </a:srgbClr>
              </a:gs>
              <a:gs pos="93000">
                <a:srgbClr val="6198AC">
                  <a:alpha val="88000"/>
                </a:srgbClr>
              </a:gs>
              <a:gs pos="100000">
                <a:srgbClr val="6198AC">
                  <a:alpha val="88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8467192" y="12237"/>
            <a:ext cx="3724808" cy="6845763"/>
            <a:chOff x="9579430" y="4279454"/>
            <a:chExt cx="2624767" cy="2751770"/>
          </a:xfrm>
        </p:grpSpPr>
        <p:sp>
          <p:nvSpPr>
            <p:cNvPr id="5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9" name=""/>
          <p:cNvSpPr/>
          <p:nvPr/>
        </p:nvSpPr>
        <p:spPr>
          <a:xfrm>
            <a:off x="3280055" y="324199"/>
            <a:ext cx="5604420" cy="523220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28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МОДЕЛЬ РАЗВИТИЯ 2019 - 2021</a:t>
            </a:r>
          </a:p>
        </p:txBody>
      </p:sp>
      <p:sp>
        <p:nvSpPr>
          <p:cNvPr id="10" name=""/>
          <p:cNvSpPr/>
          <p:nvPr/>
        </p:nvSpPr>
        <p:spPr>
          <a:xfrm flipH="1">
            <a:off x="840828" y="2222439"/>
            <a:ext cx="11341699" cy="1021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1" name=""/>
          <p:cNvSpPr/>
          <p:nvPr/>
        </p:nvSpPr>
        <p:spPr>
          <a:xfrm>
            <a:off x="1814890" y="2152952"/>
            <a:ext cx="0" cy="70573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2" name=""/>
          <p:cNvSpPr/>
          <p:nvPr/>
        </p:nvSpPr>
        <p:spPr>
          <a:xfrm>
            <a:off x="1384106" y="1805249"/>
            <a:ext cx="861568" cy="83438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64000">
                <a:srgbClr val="00697C">
                  <a:lumMod val="25000"/>
                </a:srgbClr>
              </a:gs>
            </a:gsLst>
            <a:lin ang="13500000" scaled="1"/>
          </a:gradFill>
          <a:ln w="22225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13" name=""/>
          <p:cNvSpPr txBox="1"/>
          <p:nvPr/>
        </p:nvSpPr>
        <p:spPr>
          <a:xfrm>
            <a:off x="1255840" y="1146210"/>
            <a:ext cx="1139056" cy="553998"/>
          </a:xfrm>
          <a:prstGeom prst="rect"/>
          <a:noFill/>
        </p:spPr>
        <p:txBody>
          <a:bodyPr wrap="square" lIns="0" tIns="0" rIns="0" bIns="0"/>
          <a:lstStyle>
            <a:lvl1pPr lvl="0">
              <a:defRPr/>
            </a:lvl1pPr>
          </a:lstStyle>
          <a:p>
            <a:pPr lvl="0" algn="ctr" rtl="0"/>
            <a:r>
              <a:rPr i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НОЯБРЬ </a:t>
            </a:r>
          </a:p>
          <a:p>
            <a:pPr lvl="0" algn="ctr" rtl="0"/>
            <a:r>
              <a:rPr b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2019</a:t>
            </a:r>
          </a:p>
        </p:txBody>
      </p:sp>
      <p:sp>
        <p:nvSpPr>
          <p:cNvPr id="14" name=""/>
          <p:cNvSpPr/>
          <p:nvPr/>
        </p:nvSpPr>
        <p:spPr>
          <a:xfrm>
            <a:off x="122405" y="3019240"/>
            <a:ext cx="3405926" cy="830997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УВЕЛИЧЕНИЕ ПРОИЗВОДИТЕЛЬНОСТИ </a:t>
            </a:r>
          </a:p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ДО 1 200 ЕДИНИЦ В СМЕНУ</a:t>
            </a:r>
          </a:p>
        </p:txBody>
      </p:sp>
      <p:sp>
        <p:nvSpPr>
          <p:cNvPr id="15" name=""/>
          <p:cNvSpPr/>
          <p:nvPr/>
        </p:nvSpPr>
        <p:spPr>
          <a:xfrm>
            <a:off x="5599973" y="2132959"/>
            <a:ext cx="0" cy="70573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6" name=""/>
          <p:cNvSpPr/>
          <p:nvPr/>
        </p:nvSpPr>
        <p:spPr>
          <a:xfrm>
            <a:off x="5169189" y="1785256"/>
            <a:ext cx="861568" cy="83438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64000">
                <a:srgbClr val="00697C">
                  <a:lumMod val="25000"/>
                </a:srgbClr>
              </a:gs>
            </a:gsLst>
            <a:lin ang="13500000" scaled="1"/>
          </a:gradFill>
          <a:ln w="22225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17" name=""/>
          <p:cNvSpPr txBox="1"/>
          <p:nvPr/>
        </p:nvSpPr>
        <p:spPr>
          <a:xfrm>
            <a:off x="5040923" y="1115537"/>
            <a:ext cx="1139056" cy="553998"/>
          </a:xfrm>
          <a:prstGeom prst="rect"/>
          <a:noFill/>
        </p:spPr>
        <p:txBody>
          <a:bodyPr wrap="square" lIns="0" tIns="0" rIns="0" bIns="0"/>
          <a:lstStyle>
            <a:lvl1pPr lvl="0">
              <a:defRPr/>
            </a:lvl1pPr>
          </a:lstStyle>
          <a:p>
            <a:pPr lvl="0" algn="ctr" rtl="0"/>
            <a:r>
              <a:rPr i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ДЕКАБРЬ</a:t>
            </a:r>
          </a:p>
          <a:p>
            <a:pPr lvl="0" algn="ctr" rtl="0"/>
            <a:r>
              <a:rPr b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2019</a:t>
            </a:r>
          </a:p>
        </p:txBody>
      </p:sp>
      <p:sp>
        <p:nvSpPr>
          <p:cNvPr id="18" name=""/>
          <p:cNvSpPr/>
          <p:nvPr/>
        </p:nvSpPr>
        <p:spPr>
          <a:xfrm>
            <a:off x="3552935" y="2994700"/>
            <a:ext cx="4177978" cy="861774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ЗАПУСК РЕКЛАМЫ,</a:t>
            </a:r>
          </a:p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УВЕЛИЧЕНИЕ ОХВАТА АУДИТОРИИ </a:t>
            </a:r>
          </a:p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ДО 10.000 ЧЕЛОВЕК</a:t>
            </a:r>
          </a:p>
        </p:txBody>
      </p:sp>
      <p:sp>
        <p:nvSpPr>
          <p:cNvPr id="19" name=""/>
          <p:cNvSpPr/>
          <p:nvPr/>
        </p:nvSpPr>
        <p:spPr>
          <a:xfrm>
            <a:off x="9470817" y="2132959"/>
            <a:ext cx="0" cy="70573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20" name=""/>
          <p:cNvSpPr/>
          <p:nvPr/>
        </p:nvSpPr>
        <p:spPr>
          <a:xfrm>
            <a:off x="9040033" y="1785256"/>
            <a:ext cx="861569" cy="83438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64000">
                <a:srgbClr val="00697C">
                  <a:lumMod val="25000"/>
                </a:srgbClr>
              </a:gs>
            </a:gsLst>
            <a:lin ang="13500000" scaled="1"/>
          </a:gradFill>
          <a:ln w="22225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21" name=""/>
          <p:cNvSpPr txBox="1"/>
          <p:nvPr/>
        </p:nvSpPr>
        <p:spPr>
          <a:xfrm>
            <a:off x="8911767" y="1115537"/>
            <a:ext cx="1139056" cy="553998"/>
          </a:xfrm>
          <a:prstGeom prst="rect"/>
          <a:noFill/>
        </p:spPr>
        <p:txBody>
          <a:bodyPr wrap="square" lIns="0" tIns="0" rIns="0" bIns="0"/>
          <a:lstStyle>
            <a:lvl1pPr lvl="0">
              <a:defRPr/>
            </a:lvl1pPr>
          </a:lstStyle>
          <a:p>
            <a:pPr lvl="0" algn="ctr" rtl="0"/>
            <a:r>
              <a:rPr i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МАРТ</a:t>
            </a:r>
          </a:p>
          <a:p>
            <a:pPr lvl="0" algn="ctr" rtl="0"/>
            <a:r>
              <a:rPr b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2020</a:t>
            </a:r>
          </a:p>
        </p:txBody>
      </p:sp>
      <p:sp>
        <p:nvSpPr>
          <p:cNvPr id="22" name=""/>
          <p:cNvSpPr/>
          <p:nvPr/>
        </p:nvSpPr>
        <p:spPr>
          <a:xfrm>
            <a:off x="9805519" y="2023412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23" name=""/>
          <p:cNvSpPr/>
          <p:nvPr/>
        </p:nvSpPr>
        <p:spPr>
          <a:xfrm>
            <a:off x="7507492" y="3017304"/>
            <a:ext cx="3865108" cy="830997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ОСУЩЕСТВЛЕНИЕ ПРОДАЖ, ЧЕРЕЗ СФОРМИРОВАННУЮ СЕТЬ ДИСТРИБЬЮТОРОВ </a:t>
            </a:r>
          </a:p>
        </p:txBody>
      </p:sp>
      <p:sp>
        <p:nvSpPr>
          <p:cNvPr id="24" name=""/>
          <p:cNvSpPr/>
          <p:nvPr/>
        </p:nvSpPr>
        <p:spPr>
          <a:xfrm flipH="1">
            <a:off x="8009" y="5187920"/>
            <a:ext cx="75240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 type="arrow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25" name=""/>
          <p:cNvSpPr/>
          <p:nvPr/>
        </p:nvSpPr>
        <p:spPr>
          <a:xfrm>
            <a:off x="1814890" y="5086539"/>
            <a:ext cx="0" cy="705734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26" name=""/>
          <p:cNvSpPr/>
          <p:nvPr/>
        </p:nvSpPr>
        <p:spPr>
          <a:xfrm>
            <a:off x="1384106" y="4738836"/>
            <a:ext cx="861568" cy="83438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64000">
                <a:srgbClr val="00697C">
                  <a:lumMod val="25000"/>
                </a:srgbClr>
              </a:gs>
            </a:gsLst>
            <a:lin ang="13500000" scaled="1"/>
          </a:gradFill>
          <a:ln w="22225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27" name=""/>
          <p:cNvSpPr txBox="1"/>
          <p:nvPr/>
        </p:nvSpPr>
        <p:spPr>
          <a:xfrm>
            <a:off x="1245362" y="4091285"/>
            <a:ext cx="1139056" cy="553998"/>
          </a:xfrm>
          <a:prstGeom prst="rect"/>
          <a:noFill/>
        </p:spPr>
        <p:txBody>
          <a:bodyPr wrap="square" lIns="0" tIns="0" rIns="0" bIns="0"/>
          <a:lstStyle>
            <a:lvl1pPr lvl="0">
              <a:defRPr/>
            </a:lvl1pPr>
          </a:lstStyle>
          <a:p>
            <a:pPr lvl="0" algn="ctr" rtl="0"/>
            <a:r>
              <a:rPr i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АПРЕЛЬ</a:t>
            </a:r>
          </a:p>
          <a:p>
            <a:pPr lvl="0" algn="ctr" rtl="0"/>
            <a:r>
              <a:rPr b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2020</a:t>
            </a:r>
          </a:p>
        </p:txBody>
      </p:sp>
      <p:sp>
        <p:nvSpPr>
          <p:cNvPr id="28" name=""/>
          <p:cNvSpPr/>
          <p:nvPr/>
        </p:nvSpPr>
        <p:spPr>
          <a:xfrm>
            <a:off x="5599973" y="5090453"/>
            <a:ext cx="0" cy="705735"/>
          </a:xfrm>
          <a:prstGeom prst="line">
            <a:avLst/>
          </a:prstGeom>
          <a:noFill/>
          <a:ln w="19050" cap="flat">
            <a:solidFill>
              <a:schemeClr val="bg1"/>
            </a:solidFill>
            <a:miter/>
            <a:tailEnd type="oval"/>
          </a:ln>
          <a:effectLst>
            <a:outerShdw sx="100000" sy="100000" dir="5400000" dist="38099" blurRad="50800" algn="t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29" name=""/>
          <p:cNvSpPr/>
          <p:nvPr/>
        </p:nvSpPr>
        <p:spPr>
          <a:xfrm>
            <a:off x="5169189" y="4742750"/>
            <a:ext cx="861568" cy="83438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64000">
                <a:srgbClr val="00697C">
                  <a:lumMod val="25000"/>
                </a:srgbClr>
              </a:gs>
            </a:gsLst>
            <a:lin ang="13500000" scaled="1"/>
          </a:gradFill>
          <a:ln w="22225" cap="flat">
            <a:solidFill>
              <a:schemeClr val="bg1"/>
            </a:solidFill>
            <a:miter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30" name=""/>
          <p:cNvSpPr txBox="1"/>
          <p:nvPr/>
        </p:nvSpPr>
        <p:spPr>
          <a:xfrm>
            <a:off x="5059764" y="4093486"/>
            <a:ext cx="1139056" cy="553998"/>
          </a:xfrm>
          <a:prstGeom prst="rect"/>
          <a:noFill/>
        </p:spPr>
        <p:txBody>
          <a:bodyPr wrap="square" lIns="0" tIns="0" rIns="0" bIns="0"/>
          <a:lstStyle>
            <a:lvl1pPr lvl="0">
              <a:defRPr/>
            </a:lvl1pPr>
          </a:lstStyle>
          <a:p>
            <a:pPr lvl="0" algn="ctr" rtl="0"/>
            <a:r>
              <a:rPr i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ЯНВАРЬ</a:t>
            </a:r>
          </a:p>
          <a:p>
            <a:pPr lvl="0" algn="ctr" rtl="0"/>
            <a:r>
              <a:rPr b="1" lang="ru-RU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2021</a:t>
            </a:r>
          </a:p>
        </p:txBody>
      </p:sp>
      <p:sp>
        <p:nvSpPr>
          <p:cNvPr id="31" name=""/>
          <p:cNvSpPr/>
          <p:nvPr/>
        </p:nvSpPr>
        <p:spPr>
          <a:xfrm rot="10800000">
            <a:off x="9265293" y="3177707"/>
            <a:ext cx="2926707" cy="3680293"/>
          </a:xfrm>
          <a:custGeom>
            <a:avLst/>
            <a:pathLst>
              <a:path w="5199197" h="5898570">
                <a:moveTo>
                  <a:pt x="0" y="0"/>
                </a:moveTo>
                <a:lnTo>
                  <a:pt x="5140257" y="0"/>
                </a:lnTo>
                <a:lnTo>
                  <a:pt x="5157752" y="63195"/>
                </a:lnTo>
                <a:cubicBezTo>
                  <a:pt x="5370608" y="978523"/>
                  <a:pt x="4724703" y="2541814"/>
                  <a:pt x="4107543" y="3367314"/>
                </a:cubicBezTo>
                <a:cubicBezTo>
                  <a:pt x="3347962" y="4383314"/>
                  <a:pt x="1228876" y="5034038"/>
                  <a:pt x="304800" y="5646057"/>
                </a:cubicBezTo>
                <a:cubicBezTo>
                  <a:pt x="247045" y="5684308"/>
                  <a:pt x="190387" y="5727313"/>
                  <a:pt x="134870" y="5774070"/>
                </a:cubicBezTo>
                <a:lnTo>
                  <a:pt x="0" y="589857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6000">
                <a:srgbClr val="32768E">
                  <a:alpha val="95000"/>
                </a:srgbClr>
              </a:gs>
              <a:gs pos="23000">
                <a:srgbClr val="3F96B5"/>
              </a:gs>
              <a:gs pos="33000">
                <a:srgbClr val="6CA9BB">
                  <a:lumMod val="94000"/>
                  <a:lumOff val="6000"/>
                </a:srgbClr>
              </a:gs>
              <a:gs pos="41000">
                <a:srgbClr val="8FB7B9"/>
              </a:gs>
              <a:gs pos="56000">
                <a:srgbClr val="A3BFB9"/>
              </a:gs>
              <a:gs pos="71000">
                <a:srgbClr val="DACC84"/>
              </a:gs>
              <a:gs pos="87000">
                <a:srgbClr val="FDD463"/>
              </a:gs>
            </a:gsLst>
            <a:lin ang="10800000" scaled="1"/>
          </a:gradFill>
          <a:ln>
            <a:noFill/>
          </a:ln>
          <a:effectLst>
            <a:outerShdw sx="100000" sy="100000" dir="5400000" dist="50799" blurRad="63500" algn="b">
              <a:srgbClr val="000000">
                <a:alpha val="5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32" name=""/>
          <p:cNvSpPr/>
          <p:nvPr/>
        </p:nvSpPr>
        <p:spPr>
          <a:xfrm>
            <a:off x="8009" y="5950153"/>
            <a:ext cx="3689181" cy="830998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РАСШИРЕНИЕ ЛИНЕЙКИ АССОРТИМЕНТА. ВВЕДЕНИЕ НОВОЙ ПРОДУКЦИИ</a:t>
            </a:r>
          </a:p>
        </p:txBody>
      </p:sp>
      <p:sp>
        <p:nvSpPr>
          <p:cNvPr id="33" name=""/>
          <p:cNvSpPr/>
          <p:nvPr/>
        </p:nvSpPr>
        <p:spPr>
          <a:xfrm>
            <a:off x="3266470" y="5941630"/>
            <a:ext cx="4687961" cy="830997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МАСШТАБИРОВАНИЕ ПРОИЗВОДСТВА, УВЕЛИЧЕНИЕ ПРОИЗВОДИТЕЛЬНОСТИ ДО </a:t>
            </a:r>
          </a:p>
          <a:p>
            <a:pPr lvl="0" algn="ctr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6 000 ЕДИНИЦ ПРОДУКЦИИ В СМЕНУ </a:t>
            </a:r>
          </a:p>
        </p:txBody>
      </p:sp>
      <p:pic>
        <p:nvPicPr>
          <p:cNvPr id="34" name=""/>
          <p:cNvPicPr/>
          <p:nvPr/>
        </p:nvPicPr>
        <p:blipFill>
          <a:blip r:embed="rId2"/>
          <a:srcRect l="25541" t="-548" r="18608" b="291"/>
          <a:stretch>
            <a:fillRect/>
          </a:stretch>
        </p:blipFill>
        <p:spPr>
          <a:xfrm flipH="1">
            <a:off x="9979663" y="4151876"/>
            <a:ext cx="2212336" cy="2553652"/>
          </a:xfrm>
          <a:prstGeom prst="rect"/>
        </p:spPr>
      </p:pic>
      <p:pic>
        <p:nvPicPr>
          <p:cNvPr id="35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87282" y="1988523"/>
            <a:ext cx="473917" cy="473917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pic>
        <p:nvPicPr>
          <p:cNvPr id="36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54039" y="1983290"/>
            <a:ext cx="521300" cy="521300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pic>
        <p:nvPicPr>
          <p:cNvPr id="37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251941" y="1969639"/>
            <a:ext cx="493390" cy="493389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pic>
        <p:nvPicPr>
          <p:cNvPr id="38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361155" y="4910568"/>
            <a:ext cx="490914" cy="490914"/>
          </a:xfrm>
          <a:prstGeom prst="rect"/>
        </p:spPr>
      </p:pic>
      <p:pic>
        <p:nvPicPr>
          <p:cNvPr id="39" name="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577163" y="4909444"/>
            <a:ext cx="556952" cy="556952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sp>
        <p:nvSpPr>
          <p:cNvPr id="40" name=""/>
          <p:cNvSpPr/>
          <p:nvPr/>
        </p:nvSpPr>
        <p:spPr>
          <a:xfrm>
            <a:off x="8765877" y="2023413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1" name=""/>
          <p:cNvSpPr/>
          <p:nvPr/>
        </p:nvSpPr>
        <p:spPr>
          <a:xfrm>
            <a:off x="5928597" y="2026434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2" name=""/>
          <p:cNvSpPr/>
          <p:nvPr/>
        </p:nvSpPr>
        <p:spPr>
          <a:xfrm>
            <a:off x="4888954" y="2026435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3" name=""/>
          <p:cNvSpPr/>
          <p:nvPr/>
        </p:nvSpPr>
        <p:spPr>
          <a:xfrm>
            <a:off x="2156208" y="2046132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4" name=""/>
          <p:cNvSpPr/>
          <p:nvPr/>
        </p:nvSpPr>
        <p:spPr>
          <a:xfrm>
            <a:off x="1116566" y="2046133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5" name=""/>
          <p:cNvSpPr/>
          <p:nvPr/>
        </p:nvSpPr>
        <p:spPr>
          <a:xfrm>
            <a:off x="5928597" y="5008887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6" name=""/>
          <p:cNvSpPr/>
          <p:nvPr/>
        </p:nvSpPr>
        <p:spPr>
          <a:xfrm>
            <a:off x="4888954" y="5008888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7" name=""/>
          <p:cNvSpPr/>
          <p:nvPr/>
        </p:nvSpPr>
        <p:spPr>
          <a:xfrm>
            <a:off x="2156208" y="5008238"/>
            <a:ext cx="366226" cy="358065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sp>
        <p:nvSpPr>
          <p:cNvPr id="48" name=""/>
          <p:cNvSpPr/>
          <p:nvPr/>
        </p:nvSpPr>
        <p:spPr>
          <a:xfrm>
            <a:off x="1116566" y="5008240"/>
            <a:ext cx="366226" cy="358064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  <a:effectLst>
            <a:outerShdw sx="100000" sy="100000" dir="0" dist="38100" blurRad="50800" algn="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/>
        </p:txBody>
      </p:sp>
      <p:grpSp>
        <p:nvGrpSpPr>
          <p:cNvPr id="49" name=""/>
          <p:cNvGrpSpPr/>
          <p:nvPr/>
        </p:nvGrpSpPr>
        <p:grpSpPr>
          <a:xfrm>
            <a:off x="13744" y="-13500"/>
            <a:ext cx="2235508" cy="6878239"/>
            <a:chOff x="-30716" y="-13500"/>
            <a:chExt cx="3621878" cy="6888212"/>
          </a:xfrm>
        </p:grpSpPr>
        <p:sp>
          <p:nvSpPr>
            <p:cNvPr id="50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1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2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3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</p:spTree>
  </p:cSld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0" y="-29636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9470" y="-29666"/>
            <a:ext cx="12157122" cy="6887667"/>
          </a:xfrm>
          <a:prstGeom prst="rect">
            <a:avLst/>
          </a:prstGeom>
          <a:gradFill rotWithShape="1">
            <a:gsLst>
              <a:gs pos="0">
                <a:srgbClr val="2D6A7F">
                  <a:alpha val="84706"/>
                </a:srgbClr>
              </a:gs>
              <a:gs pos="62000">
                <a:srgbClr val="32768E">
                  <a:alpha val="85000"/>
                </a:srgbClr>
              </a:gs>
              <a:gs pos="93000">
                <a:srgbClr val="6198AC">
                  <a:alpha val="88000"/>
                </a:srgbClr>
              </a:gs>
              <a:gs pos="100000">
                <a:srgbClr val="6198AC">
                  <a:alpha val="88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13741" y="-43146"/>
            <a:ext cx="10182766" cy="6878238"/>
            <a:chOff x="-30716" y="-13500"/>
            <a:chExt cx="3621878" cy="6888212"/>
          </a:xfrm>
        </p:grpSpPr>
        <p:sp>
          <p:nvSpPr>
            <p:cNvPr id="5" name=""/>
            <p:cNvSpPr/>
            <p:nvPr/>
          </p:nvSpPr>
          <p:spPr>
            <a:xfrm rot="10800000" flipH="1">
              <a:off x="-16969" y="0"/>
              <a:ext cx="3142637" cy="6874712"/>
            </a:xfrm>
            <a:custGeom>
              <a:avLst/>
              <a:pathLst>
                <a:path w="3142637" h="6874712">
                  <a:moveTo>
                    <a:pt x="0" y="1681529"/>
                  </a:moveTo>
                  <a:lnTo>
                    <a:pt x="150269" y="1206121"/>
                  </a:lnTo>
                  <a:cubicBezTo>
                    <a:pt x="300189" y="739255"/>
                    <a:pt x="435283" y="312861"/>
                    <a:pt x="442896" y="24574"/>
                  </a:cubicBezTo>
                  <a:lnTo>
                    <a:pt x="441377" y="0"/>
                  </a:lnTo>
                  <a:lnTo>
                    <a:pt x="0" y="0"/>
                  </a:lnTo>
                  <a:close/>
                  <a:moveTo>
                    <a:pt x="0" y="6874712"/>
                  </a:moveTo>
                  <a:lnTo>
                    <a:pt x="3142637" y="6874712"/>
                  </a:lnTo>
                  <a:lnTo>
                    <a:pt x="2959255" y="6540338"/>
                  </a:lnTo>
                  <a:cubicBezTo>
                    <a:pt x="2766422" y="6198708"/>
                    <a:pt x="2575863" y="5888628"/>
                    <a:pt x="2420297" y="5647073"/>
                  </a:cubicBezTo>
                  <a:cubicBezTo>
                    <a:pt x="1881006" y="4809681"/>
                    <a:pt x="707573" y="4507346"/>
                    <a:pt x="107592" y="3902802"/>
                  </a:cubicBezTo>
                  <a:lnTo>
                    <a:pt x="0" y="3780446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H="1">
              <a:off x="-30716" y="-13500"/>
              <a:ext cx="2931041" cy="6888212"/>
            </a:xfrm>
            <a:custGeom>
              <a:avLst/>
              <a:pathLst>
                <a:path w="2931041" h="6888212">
                  <a:moveTo>
                    <a:pt x="0" y="990539"/>
                  </a:moveTo>
                  <a:lnTo>
                    <a:pt x="4472" y="976513"/>
                  </a:lnTo>
                  <a:cubicBezTo>
                    <a:pt x="122679" y="600960"/>
                    <a:pt x="217552" y="264814"/>
                    <a:pt x="223896" y="24575"/>
                  </a:cubicBezTo>
                  <a:lnTo>
                    <a:pt x="222377" y="0"/>
                  </a:lnTo>
                  <a:lnTo>
                    <a:pt x="0" y="0"/>
                  </a:lnTo>
                  <a:close/>
                  <a:moveTo>
                    <a:pt x="0" y="6888212"/>
                  </a:moveTo>
                  <a:lnTo>
                    <a:pt x="2931041" y="6888212"/>
                  </a:lnTo>
                  <a:lnTo>
                    <a:pt x="2740255" y="6540338"/>
                  </a:lnTo>
                  <a:cubicBezTo>
                    <a:pt x="2547422" y="6198708"/>
                    <a:pt x="2356863" y="5888628"/>
                    <a:pt x="2201297" y="5647073"/>
                  </a:cubicBezTo>
                  <a:cubicBezTo>
                    <a:pt x="1703490" y="4874095"/>
                    <a:pt x="665348" y="4557024"/>
                    <a:pt x="36679" y="4037329"/>
                  </a:cubicBezTo>
                  <a:lnTo>
                    <a:pt x="0" y="4004008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H="1">
              <a:off x="-16970" y="0"/>
              <a:ext cx="3608132" cy="6874712"/>
            </a:xfrm>
            <a:custGeom>
              <a:avLst/>
              <a:pathLst>
                <a:path w="3608132" h="6874712">
                  <a:moveTo>
                    <a:pt x="0" y="6874712"/>
                  </a:moveTo>
                  <a:lnTo>
                    <a:pt x="3608132" y="6874712"/>
                  </a:lnTo>
                  <a:lnTo>
                    <a:pt x="3424750" y="6540338"/>
                  </a:lnTo>
                  <a:cubicBezTo>
                    <a:pt x="3231917" y="6198708"/>
                    <a:pt x="3041358" y="5888628"/>
                    <a:pt x="2885792" y="5647073"/>
                  </a:cubicBezTo>
                  <a:cubicBezTo>
                    <a:pt x="2222049" y="4616436"/>
                    <a:pt x="597712" y="4396301"/>
                    <a:pt x="264173" y="3425701"/>
                  </a:cubicBezTo>
                  <a:cubicBezTo>
                    <a:pt x="-38748" y="2544201"/>
                    <a:pt x="888091" y="793338"/>
                    <a:pt x="908391" y="24575"/>
                  </a:cubicBezTo>
                  <a:lnTo>
                    <a:pt x="90687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H="1">
              <a:off x="-30715" y="0"/>
              <a:ext cx="3389131" cy="6856333"/>
            </a:xfrm>
            <a:custGeom>
              <a:avLst/>
              <a:pathLst>
                <a:path w="3389131" h="6856333">
                  <a:moveTo>
                    <a:pt x="0" y="2746807"/>
                  </a:moveTo>
                  <a:lnTo>
                    <a:pt x="15182" y="2612121"/>
                  </a:lnTo>
                  <a:cubicBezTo>
                    <a:pt x="149012" y="1711772"/>
                    <a:pt x="674165" y="582768"/>
                    <a:pt x="689390" y="6196"/>
                  </a:cubicBezTo>
                  <a:lnTo>
                    <a:pt x="689007" y="0"/>
                  </a:lnTo>
                  <a:lnTo>
                    <a:pt x="0" y="0"/>
                  </a:lnTo>
                  <a:close/>
                  <a:moveTo>
                    <a:pt x="0" y="6856333"/>
                  </a:moveTo>
                  <a:lnTo>
                    <a:pt x="3389131" y="6856333"/>
                  </a:lnTo>
                  <a:lnTo>
                    <a:pt x="3205749" y="6521959"/>
                  </a:lnTo>
                  <a:cubicBezTo>
                    <a:pt x="3012916" y="6180329"/>
                    <a:pt x="2822357" y="5870249"/>
                    <a:pt x="2666791" y="5628694"/>
                  </a:cubicBezTo>
                  <a:cubicBezTo>
                    <a:pt x="2003048" y="4598057"/>
                    <a:pt x="378711" y="4377921"/>
                    <a:pt x="45172" y="3407322"/>
                  </a:cubicBezTo>
                  <a:cubicBezTo>
                    <a:pt x="26240" y="3352228"/>
                    <a:pt x="12111" y="3293739"/>
                    <a:pt x="2264" y="3232305"/>
                  </a:cubicBezTo>
                  <a:lnTo>
                    <a:pt x="0" y="3206965"/>
                  </a:lnTo>
                  <a:close/>
                </a:path>
              </a:pathLst>
            </a:custGeom>
            <a:noFill/>
            <a:ln w="6350">
              <a:solidFill>
                <a:schemeClr val="bg1">
                  <a:alpha val="17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9" name=""/>
          <p:cNvGrpSpPr/>
          <p:nvPr/>
        </p:nvGrpSpPr>
        <p:grpSpPr>
          <a:xfrm>
            <a:off x="8467189" y="-17409"/>
            <a:ext cx="3724808" cy="6845763"/>
            <a:chOff x="9579430" y="4279454"/>
            <a:chExt cx="2624767" cy="2751770"/>
          </a:xfrm>
        </p:grpSpPr>
        <p:sp>
          <p:nvSpPr>
            <p:cNvPr id="10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21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1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21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2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21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3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21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14" name=""/>
          <p:cNvGrpSpPr/>
          <p:nvPr/>
        </p:nvGrpSpPr>
        <p:grpSpPr>
          <a:xfrm rot="16200000">
            <a:off x="4319252" y="49672"/>
            <a:ext cx="3708381" cy="6186806"/>
            <a:chOff x="4800600" y="381113"/>
            <a:chExt cx="3936427" cy="5854813"/>
          </a:xfrm>
        </p:grpSpPr>
        <p:sp>
          <p:nvSpPr>
            <p:cNvPr id="15" name=""/>
            <p:cNvSpPr/>
            <p:nvPr/>
          </p:nvSpPr>
          <p:spPr>
            <a:xfrm>
              <a:off x="4800600" y="381113"/>
              <a:ext cx="3936427" cy="5854813"/>
            </a:xfrm>
            <a:custGeom>
              <a:avLst/>
              <a:pathLst>
                <a:path w="11375" h="16921">
                  <a:moveTo>
                    <a:pt x="804" y="0"/>
                  </a:moveTo>
                  <a:lnTo>
                    <a:pt x="10571" y="0"/>
                  </a:lnTo>
                  <a:lnTo>
                    <a:pt x="10613" y="2"/>
                  </a:lnTo>
                  <a:lnTo>
                    <a:pt x="10653" y="4"/>
                  </a:lnTo>
                  <a:lnTo>
                    <a:pt x="10693" y="9"/>
                  </a:lnTo>
                  <a:lnTo>
                    <a:pt x="10732" y="17"/>
                  </a:lnTo>
                  <a:lnTo>
                    <a:pt x="10771" y="26"/>
                  </a:lnTo>
                  <a:lnTo>
                    <a:pt x="10810" y="37"/>
                  </a:lnTo>
                  <a:lnTo>
                    <a:pt x="10846" y="50"/>
                  </a:lnTo>
                  <a:lnTo>
                    <a:pt x="10883" y="64"/>
                  </a:lnTo>
                  <a:lnTo>
                    <a:pt x="10919" y="79"/>
                  </a:lnTo>
                  <a:lnTo>
                    <a:pt x="10953" y="98"/>
                  </a:lnTo>
                  <a:lnTo>
                    <a:pt x="10987" y="117"/>
                  </a:lnTo>
                  <a:lnTo>
                    <a:pt x="11019" y="138"/>
                  </a:lnTo>
                  <a:lnTo>
                    <a:pt x="11052" y="160"/>
                  </a:lnTo>
                  <a:lnTo>
                    <a:pt x="11081" y="185"/>
                  </a:lnTo>
                  <a:lnTo>
                    <a:pt x="11111" y="209"/>
                  </a:lnTo>
                  <a:lnTo>
                    <a:pt x="11139" y="237"/>
                  </a:lnTo>
                  <a:lnTo>
                    <a:pt x="11166" y="264"/>
                  </a:lnTo>
                  <a:lnTo>
                    <a:pt x="11191" y="294"/>
                  </a:lnTo>
                  <a:lnTo>
                    <a:pt x="11215" y="324"/>
                  </a:lnTo>
                  <a:lnTo>
                    <a:pt x="11237" y="356"/>
                  </a:lnTo>
                  <a:lnTo>
                    <a:pt x="11258" y="389"/>
                  </a:lnTo>
                  <a:lnTo>
                    <a:pt x="11278" y="422"/>
                  </a:lnTo>
                  <a:lnTo>
                    <a:pt x="11296" y="456"/>
                  </a:lnTo>
                  <a:lnTo>
                    <a:pt x="11311" y="493"/>
                  </a:lnTo>
                  <a:lnTo>
                    <a:pt x="11326" y="529"/>
                  </a:lnTo>
                  <a:lnTo>
                    <a:pt x="11339" y="565"/>
                  </a:lnTo>
                  <a:lnTo>
                    <a:pt x="11349" y="604"/>
                  </a:lnTo>
                  <a:lnTo>
                    <a:pt x="11358" y="643"/>
                  </a:lnTo>
                  <a:lnTo>
                    <a:pt x="11366" y="682"/>
                  </a:lnTo>
                  <a:lnTo>
                    <a:pt x="11371" y="722"/>
                  </a:lnTo>
                  <a:lnTo>
                    <a:pt x="11374" y="763"/>
                  </a:lnTo>
                  <a:lnTo>
                    <a:pt x="11375" y="804"/>
                  </a:lnTo>
                  <a:lnTo>
                    <a:pt x="11375" y="16117"/>
                  </a:lnTo>
                  <a:lnTo>
                    <a:pt x="11374" y="16158"/>
                  </a:lnTo>
                  <a:lnTo>
                    <a:pt x="11371" y="16199"/>
                  </a:lnTo>
                  <a:lnTo>
                    <a:pt x="11366" y="16239"/>
                  </a:lnTo>
                  <a:lnTo>
                    <a:pt x="11358" y="16278"/>
                  </a:lnTo>
                  <a:lnTo>
                    <a:pt x="11349" y="16317"/>
                  </a:lnTo>
                  <a:lnTo>
                    <a:pt x="11339" y="16356"/>
                  </a:lnTo>
                  <a:lnTo>
                    <a:pt x="11326" y="16392"/>
                  </a:lnTo>
                  <a:lnTo>
                    <a:pt x="11311" y="16429"/>
                  </a:lnTo>
                  <a:lnTo>
                    <a:pt x="11296" y="16465"/>
                  </a:lnTo>
                  <a:lnTo>
                    <a:pt x="11278" y="16499"/>
                  </a:lnTo>
                  <a:lnTo>
                    <a:pt x="11258" y="16533"/>
                  </a:lnTo>
                  <a:lnTo>
                    <a:pt x="11237" y="16565"/>
                  </a:lnTo>
                  <a:lnTo>
                    <a:pt x="11215" y="16598"/>
                  </a:lnTo>
                  <a:lnTo>
                    <a:pt x="11191" y="16627"/>
                  </a:lnTo>
                  <a:lnTo>
                    <a:pt x="11166" y="16657"/>
                  </a:lnTo>
                  <a:lnTo>
                    <a:pt x="11139" y="16685"/>
                  </a:lnTo>
                  <a:lnTo>
                    <a:pt x="11111" y="16712"/>
                  </a:lnTo>
                  <a:lnTo>
                    <a:pt x="11081" y="16737"/>
                  </a:lnTo>
                  <a:lnTo>
                    <a:pt x="11052" y="16761"/>
                  </a:lnTo>
                  <a:lnTo>
                    <a:pt x="11019" y="16783"/>
                  </a:lnTo>
                  <a:lnTo>
                    <a:pt x="10987" y="16804"/>
                  </a:lnTo>
                  <a:lnTo>
                    <a:pt x="10953" y="16824"/>
                  </a:lnTo>
                  <a:lnTo>
                    <a:pt x="10919" y="16842"/>
                  </a:lnTo>
                  <a:lnTo>
                    <a:pt x="10883" y="16857"/>
                  </a:lnTo>
                  <a:lnTo>
                    <a:pt x="10846" y="16872"/>
                  </a:lnTo>
                  <a:lnTo>
                    <a:pt x="10810" y="16885"/>
                  </a:lnTo>
                  <a:lnTo>
                    <a:pt x="10771" y="16895"/>
                  </a:lnTo>
                  <a:lnTo>
                    <a:pt x="10732" y="16904"/>
                  </a:lnTo>
                  <a:lnTo>
                    <a:pt x="10693" y="16912"/>
                  </a:lnTo>
                  <a:lnTo>
                    <a:pt x="10653" y="16917"/>
                  </a:lnTo>
                  <a:lnTo>
                    <a:pt x="10613" y="16920"/>
                  </a:lnTo>
                  <a:lnTo>
                    <a:pt x="10571" y="16921"/>
                  </a:lnTo>
                  <a:lnTo>
                    <a:pt x="804" y="16921"/>
                  </a:lnTo>
                  <a:lnTo>
                    <a:pt x="762" y="16920"/>
                  </a:lnTo>
                  <a:lnTo>
                    <a:pt x="722" y="16917"/>
                  </a:lnTo>
                  <a:lnTo>
                    <a:pt x="682" y="16912"/>
                  </a:lnTo>
                  <a:lnTo>
                    <a:pt x="643" y="16904"/>
                  </a:lnTo>
                  <a:lnTo>
                    <a:pt x="604" y="16895"/>
                  </a:lnTo>
                  <a:lnTo>
                    <a:pt x="566" y="16885"/>
                  </a:lnTo>
                  <a:lnTo>
                    <a:pt x="528" y="16872"/>
                  </a:lnTo>
                  <a:lnTo>
                    <a:pt x="492" y="16857"/>
                  </a:lnTo>
                  <a:lnTo>
                    <a:pt x="456" y="16842"/>
                  </a:lnTo>
                  <a:lnTo>
                    <a:pt x="422" y="16824"/>
                  </a:lnTo>
                  <a:lnTo>
                    <a:pt x="388" y="16804"/>
                  </a:lnTo>
                  <a:lnTo>
                    <a:pt x="356" y="16783"/>
                  </a:lnTo>
                  <a:lnTo>
                    <a:pt x="323" y="16761"/>
                  </a:lnTo>
                  <a:lnTo>
                    <a:pt x="293" y="16737"/>
                  </a:lnTo>
                  <a:lnTo>
                    <a:pt x="265" y="16712"/>
                  </a:lnTo>
                  <a:lnTo>
                    <a:pt x="236" y="16685"/>
                  </a:lnTo>
                  <a:lnTo>
                    <a:pt x="209" y="16657"/>
                  </a:lnTo>
                  <a:lnTo>
                    <a:pt x="184" y="16627"/>
                  </a:lnTo>
                  <a:lnTo>
                    <a:pt x="161" y="16598"/>
                  </a:lnTo>
                  <a:lnTo>
                    <a:pt x="137" y="16565"/>
                  </a:lnTo>
                  <a:lnTo>
                    <a:pt x="117" y="16533"/>
                  </a:lnTo>
                  <a:lnTo>
                    <a:pt x="97" y="16499"/>
                  </a:lnTo>
                  <a:lnTo>
                    <a:pt x="79" y="16465"/>
                  </a:lnTo>
                  <a:lnTo>
                    <a:pt x="63" y="16429"/>
                  </a:lnTo>
                  <a:lnTo>
                    <a:pt x="49" y="16392"/>
                  </a:lnTo>
                  <a:lnTo>
                    <a:pt x="36" y="16356"/>
                  </a:lnTo>
                  <a:lnTo>
                    <a:pt x="26" y="16317"/>
                  </a:lnTo>
                  <a:lnTo>
                    <a:pt x="17" y="16278"/>
                  </a:lnTo>
                  <a:lnTo>
                    <a:pt x="9" y="16239"/>
                  </a:lnTo>
                  <a:lnTo>
                    <a:pt x="4" y="16199"/>
                  </a:lnTo>
                  <a:lnTo>
                    <a:pt x="1" y="16158"/>
                  </a:lnTo>
                  <a:lnTo>
                    <a:pt x="0" y="16117"/>
                  </a:lnTo>
                  <a:lnTo>
                    <a:pt x="0" y="804"/>
                  </a:lnTo>
                  <a:lnTo>
                    <a:pt x="1" y="763"/>
                  </a:lnTo>
                  <a:lnTo>
                    <a:pt x="4" y="722"/>
                  </a:lnTo>
                  <a:lnTo>
                    <a:pt x="9" y="682"/>
                  </a:lnTo>
                  <a:lnTo>
                    <a:pt x="17" y="643"/>
                  </a:lnTo>
                  <a:lnTo>
                    <a:pt x="26" y="604"/>
                  </a:lnTo>
                  <a:lnTo>
                    <a:pt x="36" y="565"/>
                  </a:lnTo>
                  <a:lnTo>
                    <a:pt x="49" y="529"/>
                  </a:lnTo>
                  <a:lnTo>
                    <a:pt x="63" y="493"/>
                  </a:lnTo>
                  <a:lnTo>
                    <a:pt x="79" y="456"/>
                  </a:lnTo>
                  <a:lnTo>
                    <a:pt x="97" y="422"/>
                  </a:lnTo>
                  <a:lnTo>
                    <a:pt x="117" y="389"/>
                  </a:lnTo>
                  <a:lnTo>
                    <a:pt x="137" y="356"/>
                  </a:lnTo>
                  <a:lnTo>
                    <a:pt x="161" y="324"/>
                  </a:lnTo>
                  <a:lnTo>
                    <a:pt x="184" y="294"/>
                  </a:lnTo>
                  <a:lnTo>
                    <a:pt x="209" y="264"/>
                  </a:lnTo>
                  <a:lnTo>
                    <a:pt x="236" y="237"/>
                  </a:lnTo>
                  <a:lnTo>
                    <a:pt x="265" y="209"/>
                  </a:lnTo>
                  <a:lnTo>
                    <a:pt x="293" y="185"/>
                  </a:lnTo>
                  <a:lnTo>
                    <a:pt x="323" y="160"/>
                  </a:lnTo>
                  <a:lnTo>
                    <a:pt x="356" y="138"/>
                  </a:lnTo>
                  <a:lnTo>
                    <a:pt x="388" y="117"/>
                  </a:lnTo>
                  <a:lnTo>
                    <a:pt x="422" y="98"/>
                  </a:lnTo>
                  <a:lnTo>
                    <a:pt x="456" y="79"/>
                  </a:lnTo>
                  <a:lnTo>
                    <a:pt x="492" y="64"/>
                  </a:lnTo>
                  <a:lnTo>
                    <a:pt x="528" y="50"/>
                  </a:lnTo>
                  <a:lnTo>
                    <a:pt x="566" y="37"/>
                  </a:lnTo>
                  <a:lnTo>
                    <a:pt x="604" y="26"/>
                  </a:lnTo>
                  <a:lnTo>
                    <a:pt x="643" y="17"/>
                  </a:lnTo>
                  <a:lnTo>
                    <a:pt x="682" y="9"/>
                  </a:lnTo>
                  <a:lnTo>
                    <a:pt x="722" y="4"/>
                  </a:lnTo>
                  <a:lnTo>
                    <a:pt x="762" y="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6" name=""/>
            <p:cNvSpPr/>
            <p:nvPr/>
          </p:nvSpPr>
          <p:spPr>
            <a:xfrm>
              <a:off x="8501381" y="5052506"/>
              <a:ext cx="235646" cy="1088954"/>
            </a:xfrm>
            <a:custGeom>
              <a:avLst/>
              <a:pathLst>
                <a:path w="681" h="3146">
                  <a:moveTo>
                    <a:pt x="681" y="552"/>
                  </a:moveTo>
                  <a:lnTo>
                    <a:pt x="681" y="2616"/>
                  </a:lnTo>
                  <a:lnTo>
                    <a:pt x="680" y="2654"/>
                  </a:lnTo>
                  <a:lnTo>
                    <a:pt x="677" y="2691"/>
                  </a:lnTo>
                  <a:lnTo>
                    <a:pt x="673" y="2728"/>
                  </a:lnTo>
                  <a:lnTo>
                    <a:pt x="667" y="2764"/>
                  </a:lnTo>
                  <a:lnTo>
                    <a:pt x="659" y="2800"/>
                  </a:lnTo>
                  <a:lnTo>
                    <a:pt x="650" y="2835"/>
                  </a:lnTo>
                  <a:lnTo>
                    <a:pt x="639" y="2871"/>
                  </a:lnTo>
                  <a:lnTo>
                    <a:pt x="628" y="2904"/>
                  </a:lnTo>
                  <a:lnTo>
                    <a:pt x="613" y="2937"/>
                  </a:lnTo>
                  <a:lnTo>
                    <a:pt x="598" y="2969"/>
                  </a:lnTo>
                  <a:lnTo>
                    <a:pt x="582" y="3002"/>
                  </a:lnTo>
                  <a:lnTo>
                    <a:pt x="564" y="3033"/>
                  </a:lnTo>
                  <a:lnTo>
                    <a:pt x="545" y="3063"/>
                  </a:lnTo>
                  <a:lnTo>
                    <a:pt x="524" y="3091"/>
                  </a:lnTo>
                  <a:lnTo>
                    <a:pt x="503" y="3120"/>
                  </a:lnTo>
                  <a:lnTo>
                    <a:pt x="480" y="3146"/>
                  </a:lnTo>
                  <a:lnTo>
                    <a:pt x="60" y="2735"/>
                  </a:lnTo>
                  <a:lnTo>
                    <a:pt x="0" y="0"/>
                  </a:lnTo>
                  <a:lnTo>
                    <a:pt x="681" y="552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8000"/>
                  </a:schemeClr>
                </a:gs>
                <a:gs pos="83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7" name=""/>
            <p:cNvSpPr/>
            <p:nvPr/>
          </p:nvSpPr>
          <p:spPr>
            <a:xfrm>
              <a:off x="4800600" y="5052506"/>
              <a:ext cx="250179" cy="1096220"/>
            </a:xfrm>
            <a:custGeom>
              <a:avLst/>
              <a:pathLst>
                <a:path w="723" h="3168">
                  <a:moveTo>
                    <a:pt x="221" y="3168"/>
                  </a:moveTo>
                  <a:lnTo>
                    <a:pt x="196" y="3141"/>
                  </a:lnTo>
                  <a:lnTo>
                    <a:pt x="172" y="3112"/>
                  </a:lnTo>
                  <a:lnTo>
                    <a:pt x="150" y="3082"/>
                  </a:lnTo>
                  <a:lnTo>
                    <a:pt x="128" y="3051"/>
                  </a:lnTo>
                  <a:lnTo>
                    <a:pt x="109" y="3019"/>
                  </a:lnTo>
                  <a:lnTo>
                    <a:pt x="91" y="2986"/>
                  </a:lnTo>
                  <a:lnTo>
                    <a:pt x="74" y="2952"/>
                  </a:lnTo>
                  <a:lnTo>
                    <a:pt x="59" y="2919"/>
                  </a:lnTo>
                  <a:lnTo>
                    <a:pt x="45" y="2882"/>
                  </a:lnTo>
                  <a:lnTo>
                    <a:pt x="33" y="2846"/>
                  </a:lnTo>
                  <a:lnTo>
                    <a:pt x="23" y="2809"/>
                  </a:lnTo>
                  <a:lnTo>
                    <a:pt x="15" y="2772"/>
                  </a:lnTo>
                  <a:lnTo>
                    <a:pt x="9" y="2734"/>
                  </a:lnTo>
                  <a:lnTo>
                    <a:pt x="4" y="2695"/>
                  </a:lnTo>
                  <a:lnTo>
                    <a:pt x="1" y="2656"/>
                  </a:lnTo>
                  <a:lnTo>
                    <a:pt x="0" y="2616"/>
                  </a:lnTo>
                  <a:lnTo>
                    <a:pt x="0" y="587"/>
                  </a:lnTo>
                  <a:lnTo>
                    <a:pt x="723" y="0"/>
                  </a:lnTo>
                  <a:lnTo>
                    <a:pt x="663" y="2735"/>
                  </a:lnTo>
                  <a:lnTo>
                    <a:pt x="221" y="3168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8000"/>
                  </a:schemeClr>
                </a:gs>
                <a:gs pos="83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8" name=""/>
            <p:cNvSpPr/>
            <p:nvPr/>
          </p:nvSpPr>
          <p:spPr>
            <a:xfrm>
              <a:off x="7442532" y="381113"/>
              <a:ext cx="1263353" cy="224227"/>
            </a:xfrm>
            <a:custGeom>
              <a:avLst/>
              <a:pathLst>
                <a:path w="3650" h="648">
                  <a:moveTo>
                    <a:pt x="1004" y="0"/>
                  </a:moveTo>
                  <a:lnTo>
                    <a:pt x="2937" y="0"/>
                  </a:lnTo>
                  <a:lnTo>
                    <a:pt x="2966" y="0"/>
                  </a:lnTo>
                  <a:lnTo>
                    <a:pt x="2994" y="3"/>
                  </a:lnTo>
                  <a:lnTo>
                    <a:pt x="3023" y="5"/>
                  </a:lnTo>
                  <a:lnTo>
                    <a:pt x="3051" y="8"/>
                  </a:lnTo>
                  <a:lnTo>
                    <a:pt x="3079" y="13"/>
                  </a:lnTo>
                  <a:lnTo>
                    <a:pt x="3106" y="18"/>
                  </a:lnTo>
                  <a:lnTo>
                    <a:pt x="3133" y="25"/>
                  </a:lnTo>
                  <a:lnTo>
                    <a:pt x="3160" y="31"/>
                  </a:lnTo>
                  <a:lnTo>
                    <a:pt x="3186" y="40"/>
                  </a:lnTo>
                  <a:lnTo>
                    <a:pt x="3212" y="50"/>
                  </a:lnTo>
                  <a:lnTo>
                    <a:pt x="3238" y="59"/>
                  </a:lnTo>
                  <a:lnTo>
                    <a:pt x="3263" y="69"/>
                  </a:lnTo>
                  <a:lnTo>
                    <a:pt x="3288" y="81"/>
                  </a:lnTo>
                  <a:lnTo>
                    <a:pt x="3312" y="94"/>
                  </a:lnTo>
                  <a:lnTo>
                    <a:pt x="3336" y="107"/>
                  </a:lnTo>
                  <a:lnTo>
                    <a:pt x="3359" y="121"/>
                  </a:lnTo>
                  <a:lnTo>
                    <a:pt x="3381" y="135"/>
                  </a:lnTo>
                  <a:lnTo>
                    <a:pt x="3405" y="151"/>
                  </a:lnTo>
                  <a:lnTo>
                    <a:pt x="3425" y="166"/>
                  </a:lnTo>
                  <a:lnTo>
                    <a:pt x="3447" y="183"/>
                  </a:lnTo>
                  <a:lnTo>
                    <a:pt x="3467" y="202"/>
                  </a:lnTo>
                  <a:lnTo>
                    <a:pt x="3488" y="220"/>
                  </a:lnTo>
                  <a:lnTo>
                    <a:pt x="3507" y="238"/>
                  </a:lnTo>
                  <a:lnTo>
                    <a:pt x="3525" y="257"/>
                  </a:lnTo>
                  <a:lnTo>
                    <a:pt x="3544" y="278"/>
                  </a:lnTo>
                  <a:lnTo>
                    <a:pt x="3560" y="299"/>
                  </a:lnTo>
                  <a:lnTo>
                    <a:pt x="3577" y="320"/>
                  </a:lnTo>
                  <a:lnTo>
                    <a:pt x="3593" y="342"/>
                  </a:lnTo>
                  <a:lnTo>
                    <a:pt x="3609" y="364"/>
                  </a:lnTo>
                  <a:lnTo>
                    <a:pt x="3623" y="387"/>
                  </a:lnTo>
                  <a:lnTo>
                    <a:pt x="3637" y="411"/>
                  </a:lnTo>
                  <a:lnTo>
                    <a:pt x="3650" y="434"/>
                  </a:lnTo>
                  <a:lnTo>
                    <a:pt x="3468" y="612"/>
                  </a:lnTo>
                  <a:lnTo>
                    <a:pt x="0" y="648"/>
                  </a:lnTo>
                  <a:lnTo>
                    <a:pt x="100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8000"/>
                  </a:schemeClr>
                </a:gs>
                <a:gs pos="83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9" name=""/>
            <p:cNvSpPr/>
            <p:nvPr/>
          </p:nvSpPr>
          <p:spPr>
            <a:xfrm>
              <a:off x="4800600" y="463122"/>
              <a:ext cx="237722" cy="1271657"/>
            </a:xfrm>
            <a:custGeom>
              <a:avLst/>
              <a:pathLst>
                <a:path w="687" h="3674">
                  <a:moveTo>
                    <a:pt x="0" y="2550"/>
                  </a:moveTo>
                  <a:lnTo>
                    <a:pt x="0" y="565"/>
                  </a:lnTo>
                  <a:lnTo>
                    <a:pt x="1" y="524"/>
                  </a:lnTo>
                  <a:lnTo>
                    <a:pt x="4" y="483"/>
                  </a:lnTo>
                  <a:lnTo>
                    <a:pt x="9" y="445"/>
                  </a:lnTo>
                  <a:lnTo>
                    <a:pt x="17" y="404"/>
                  </a:lnTo>
                  <a:lnTo>
                    <a:pt x="26" y="367"/>
                  </a:lnTo>
                  <a:lnTo>
                    <a:pt x="36" y="329"/>
                  </a:lnTo>
                  <a:lnTo>
                    <a:pt x="48" y="291"/>
                  </a:lnTo>
                  <a:lnTo>
                    <a:pt x="62" y="255"/>
                  </a:lnTo>
                  <a:lnTo>
                    <a:pt x="79" y="220"/>
                  </a:lnTo>
                  <a:lnTo>
                    <a:pt x="96" y="185"/>
                  </a:lnTo>
                  <a:lnTo>
                    <a:pt x="115" y="151"/>
                  </a:lnTo>
                  <a:lnTo>
                    <a:pt x="136" y="118"/>
                  </a:lnTo>
                  <a:lnTo>
                    <a:pt x="158" y="87"/>
                  </a:lnTo>
                  <a:lnTo>
                    <a:pt x="182" y="57"/>
                  </a:lnTo>
                  <a:lnTo>
                    <a:pt x="208" y="28"/>
                  </a:lnTo>
                  <a:lnTo>
                    <a:pt x="234" y="0"/>
                  </a:lnTo>
                  <a:lnTo>
                    <a:pt x="615" y="373"/>
                  </a:lnTo>
                  <a:lnTo>
                    <a:pt x="687" y="3674"/>
                  </a:lnTo>
                  <a:lnTo>
                    <a:pt x="0" y="255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8000"/>
                  </a:schemeClr>
                </a:gs>
                <a:gs pos="83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0" name=""/>
            <p:cNvSpPr/>
            <p:nvPr/>
          </p:nvSpPr>
          <p:spPr>
            <a:xfrm>
              <a:off x="4837971" y="417446"/>
              <a:ext cx="3861685" cy="5781109"/>
            </a:xfrm>
            <a:custGeom>
              <a:avLst/>
              <a:pathLst>
                <a:path w="11159" h="16707">
                  <a:moveTo>
                    <a:pt x="696" y="0"/>
                  </a:moveTo>
                  <a:lnTo>
                    <a:pt x="10463" y="0"/>
                  </a:lnTo>
                  <a:lnTo>
                    <a:pt x="10499" y="1"/>
                  </a:lnTo>
                  <a:lnTo>
                    <a:pt x="10534" y="4"/>
                  </a:lnTo>
                  <a:lnTo>
                    <a:pt x="10568" y="9"/>
                  </a:lnTo>
                  <a:lnTo>
                    <a:pt x="10603" y="14"/>
                  </a:lnTo>
                  <a:lnTo>
                    <a:pt x="10637" y="22"/>
                  </a:lnTo>
                  <a:lnTo>
                    <a:pt x="10670" y="32"/>
                  </a:lnTo>
                  <a:lnTo>
                    <a:pt x="10702" y="43"/>
                  </a:lnTo>
                  <a:lnTo>
                    <a:pt x="10733" y="56"/>
                  </a:lnTo>
                  <a:lnTo>
                    <a:pt x="10764" y="69"/>
                  </a:lnTo>
                  <a:lnTo>
                    <a:pt x="10794" y="84"/>
                  </a:lnTo>
                  <a:lnTo>
                    <a:pt x="10823" y="101"/>
                  </a:lnTo>
                  <a:lnTo>
                    <a:pt x="10851" y="119"/>
                  </a:lnTo>
                  <a:lnTo>
                    <a:pt x="10879" y="139"/>
                  </a:lnTo>
                  <a:lnTo>
                    <a:pt x="10905" y="160"/>
                  </a:lnTo>
                  <a:lnTo>
                    <a:pt x="10931" y="182"/>
                  </a:lnTo>
                  <a:lnTo>
                    <a:pt x="10954" y="205"/>
                  </a:lnTo>
                  <a:lnTo>
                    <a:pt x="10977" y="228"/>
                  </a:lnTo>
                  <a:lnTo>
                    <a:pt x="10999" y="254"/>
                  </a:lnTo>
                  <a:lnTo>
                    <a:pt x="11020" y="280"/>
                  </a:lnTo>
                  <a:lnTo>
                    <a:pt x="11040" y="308"/>
                  </a:lnTo>
                  <a:lnTo>
                    <a:pt x="11058" y="336"/>
                  </a:lnTo>
                  <a:lnTo>
                    <a:pt x="11075" y="365"/>
                  </a:lnTo>
                  <a:lnTo>
                    <a:pt x="11090" y="395"/>
                  </a:lnTo>
                  <a:lnTo>
                    <a:pt x="11105" y="426"/>
                  </a:lnTo>
                  <a:lnTo>
                    <a:pt x="11116" y="457"/>
                  </a:lnTo>
                  <a:lnTo>
                    <a:pt x="11128" y="489"/>
                  </a:lnTo>
                  <a:lnTo>
                    <a:pt x="11137" y="523"/>
                  </a:lnTo>
                  <a:lnTo>
                    <a:pt x="11145" y="557"/>
                  </a:lnTo>
                  <a:lnTo>
                    <a:pt x="11151" y="591"/>
                  </a:lnTo>
                  <a:lnTo>
                    <a:pt x="11155" y="626"/>
                  </a:lnTo>
                  <a:lnTo>
                    <a:pt x="11158" y="661"/>
                  </a:lnTo>
                  <a:lnTo>
                    <a:pt x="11159" y="696"/>
                  </a:lnTo>
                  <a:lnTo>
                    <a:pt x="11159" y="16011"/>
                  </a:lnTo>
                  <a:lnTo>
                    <a:pt x="11158" y="16046"/>
                  </a:lnTo>
                  <a:lnTo>
                    <a:pt x="11155" y="16081"/>
                  </a:lnTo>
                  <a:lnTo>
                    <a:pt x="11151" y="16116"/>
                  </a:lnTo>
                  <a:lnTo>
                    <a:pt x="11145" y="16150"/>
                  </a:lnTo>
                  <a:lnTo>
                    <a:pt x="11137" y="16184"/>
                  </a:lnTo>
                  <a:lnTo>
                    <a:pt x="11128" y="16218"/>
                  </a:lnTo>
                  <a:lnTo>
                    <a:pt x="11116" y="16249"/>
                  </a:lnTo>
                  <a:lnTo>
                    <a:pt x="11105" y="16281"/>
                  </a:lnTo>
                  <a:lnTo>
                    <a:pt x="11090" y="16313"/>
                  </a:lnTo>
                  <a:lnTo>
                    <a:pt x="11075" y="16342"/>
                  </a:lnTo>
                  <a:lnTo>
                    <a:pt x="11058" y="16371"/>
                  </a:lnTo>
                  <a:lnTo>
                    <a:pt x="11040" y="16400"/>
                  </a:lnTo>
                  <a:lnTo>
                    <a:pt x="11020" y="16427"/>
                  </a:lnTo>
                  <a:lnTo>
                    <a:pt x="10999" y="16453"/>
                  </a:lnTo>
                  <a:lnTo>
                    <a:pt x="10977" y="16479"/>
                  </a:lnTo>
                  <a:lnTo>
                    <a:pt x="10954" y="16502"/>
                  </a:lnTo>
                  <a:lnTo>
                    <a:pt x="10931" y="16526"/>
                  </a:lnTo>
                  <a:lnTo>
                    <a:pt x="10905" y="16548"/>
                  </a:lnTo>
                  <a:lnTo>
                    <a:pt x="10879" y="16568"/>
                  </a:lnTo>
                  <a:lnTo>
                    <a:pt x="10851" y="16588"/>
                  </a:lnTo>
                  <a:lnTo>
                    <a:pt x="10823" y="16606"/>
                  </a:lnTo>
                  <a:lnTo>
                    <a:pt x="10794" y="16623"/>
                  </a:lnTo>
                  <a:lnTo>
                    <a:pt x="10764" y="16639"/>
                  </a:lnTo>
                  <a:lnTo>
                    <a:pt x="10733" y="16652"/>
                  </a:lnTo>
                  <a:lnTo>
                    <a:pt x="10702" y="16665"/>
                  </a:lnTo>
                  <a:lnTo>
                    <a:pt x="10670" y="16675"/>
                  </a:lnTo>
                  <a:lnTo>
                    <a:pt x="10637" y="16685"/>
                  </a:lnTo>
                  <a:lnTo>
                    <a:pt x="10603" y="16693"/>
                  </a:lnTo>
                  <a:lnTo>
                    <a:pt x="10568" y="16698"/>
                  </a:lnTo>
                  <a:lnTo>
                    <a:pt x="10534" y="16704"/>
                  </a:lnTo>
                  <a:lnTo>
                    <a:pt x="10499" y="16706"/>
                  </a:lnTo>
                  <a:lnTo>
                    <a:pt x="10463" y="16707"/>
                  </a:lnTo>
                  <a:lnTo>
                    <a:pt x="696" y="16707"/>
                  </a:lnTo>
                  <a:lnTo>
                    <a:pt x="661" y="16706"/>
                  </a:lnTo>
                  <a:lnTo>
                    <a:pt x="626" y="16704"/>
                  </a:lnTo>
                  <a:lnTo>
                    <a:pt x="590" y="16698"/>
                  </a:lnTo>
                  <a:lnTo>
                    <a:pt x="557" y="16693"/>
                  </a:lnTo>
                  <a:lnTo>
                    <a:pt x="523" y="16685"/>
                  </a:lnTo>
                  <a:lnTo>
                    <a:pt x="489" y="16675"/>
                  </a:lnTo>
                  <a:lnTo>
                    <a:pt x="457" y="16665"/>
                  </a:lnTo>
                  <a:lnTo>
                    <a:pt x="426" y="16652"/>
                  </a:lnTo>
                  <a:lnTo>
                    <a:pt x="394" y="16639"/>
                  </a:lnTo>
                  <a:lnTo>
                    <a:pt x="364" y="16623"/>
                  </a:lnTo>
                  <a:lnTo>
                    <a:pt x="336" y="16606"/>
                  </a:lnTo>
                  <a:lnTo>
                    <a:pt x="307" y="16588"/>
                  </a:lnTo>
                  <a:lnTo>
                    <a:pt x="280" y="16568"/>
                  </a:lnTo>
                  <a:lnTo>
                    <a:pt x="254" y="16548"/>
                  </a:lnTo>
                  <a:lnTo>
                    <a:pt x="228" y="16526"/>
                  </a:lnTo>
                  <a:lnTo>
                    <a:pt x="205" y="16502"/>
                  </a:lnTo>
                  <a:lnTo>
                    <a:pt x="181" y="16479"/>
                  </a:lnTo>
                  <a:lnTo>
                    <a:pt x="159" y="16453"/>
                  </a:lnTo>
                  <a:lnTo>
                    <a:pt x="138" y="16427"/>
                  </a:lnTo>
                  <a:lnTo>
                    <a:pt x="119" y="16400"/>
                  </a:lnTo>
                  <a:lnTo>
                    <a:pt x="101" y="16371"/>
                  </a:lnTo>
                  <a:lnTo>
                    <a:pt x="84" y="16342"/>
                  </a:lnTo>
                  <a:lnTo>
                    <a:pt x="68" y="16313"/>
                  </a:lnTo>
                  <a:lnTo>
                    <a:pt x="55" y="16281"/>
                  </a:lnTo>
                  <a:lnTo>
                    <a:pt x="42" y="16249"/>
                  </a:lnTo>
                  <a:lnTo>
                    <a:pt x="32" y="16218"/>
                  </a:lnTo>
                  <a:lnTo>
                    <a:pt x="22" y="16184"/>
                  </a:lnTo>
                  <a:lnTo>
                    <a:pt x="14" y="16150"/>
                  </a:lnTo>
                  <a:lnTo>
                    <a:pt x="9" y="16116"/>
                  </a:lnTo>
                  <a:lnTo>
                    <a:pt x="3" y="16081"/>
                  </a:lnTo>
                  <a:lnTo>
                    <a:pt x="1" y="16046"/>
                  </a:lnTo>
                  <a:lnTo>
                    <a:pt x="0" y="16011"/>
                  </a:lnTo>
                  <a:lnTo>
                    <a:pt x="0" y="696"/>
                  </a:lnTo>
                  <a:lnTo>
                    <a:pt x="1" y="661"/>
                  </a:lnTo>
                  <a:lnTo>
                    <a:pt x="3" y="626"/>
                  </a:lnTo>
                  <a:lnTo>
                    <a:pt x="9" y="591"/>
                  </a:lnTo>
                  <a:lnTo>
                    <a:pt x="14" y="557"/>
                  </a:lnTo>
                  <a:lnTo>
                    <a:pt x="22" y="523"/>
                  </a:lnTo>
                  <a:lnTo>
                    <a:pt x="32" y="489"/>
                  </a:lnTo>
                  <a:lnTo>
                    <a:pt x="42" y="457"/>
                  </a:lnTo>
                  <a:lnTo>
                    <a:pt x="55" y="426"/>
                  </a:lnTo>
                  <a:lnTo>
                    <a:pt x="68" y="395"/>
                  </a:lnTo>
                  <a:lnTo>
                    <a:pt x="84" y="365"/>
                  </a:lnTo>
                  <a:lnTo>
                    <a:pt x="101" y="336"/>
                  </a:lnTo>
                  <a:lnTo>
                    <a:pt x="119" y="308"/>
                  </a:lnTo>
                  <a:lnTo>
                    <a:pt x="138" y="280"/>
                  </a:lnTo>
                  <a:lnTo>
                    <a:pt x="159" y="254"/>
                  </a:lnTo>
                  <a:lnTo>
                    <a:pt x="181" y="228"/>
                  </a:lnTo>
                  <a:lnTo>
                    <a:pt x="205" y="205"/>
                  </a:lnTo>
                  <a:lnTo>
                    <a:pt x="228" y="182"/>
                  </a:lnTo>
                  <a:lnTo>
                    <a:pt x="254" y="160"/>
                  </a:lnTo>
                  <a:lnTo>
                    <a:pt x="280" y="139"/>
                  </a:lnTo>
                  <a:lnTo>
                    <a:pt x="307" y="119"/>
                  </a:lnTo>
                  <a:lnTo>
                    <a:pt x="336" y="101"/>
                  </a:lnTo>
                  <a:lnTo>
                    <a:pt x="364" y="84"/>
                  </a:lnTo>
                  <a:lnTo>
                    <a:pt x="394" y="69"/>
                  </a:lnTo>
                  <a:lnTo>
                    <a:pt x="426" y="56"/>
                  </a:lnTo>
                  <a:lnTo>
                    <a:pt x="457" y="43"/>
                  </a:lnTo>
                  <a:lnTo>
                    <a:pt x="489" y="32"/>
                  </a:lnTo>
                  <a:lnTo>
                    <a:pt x="523" y="22"/>
                  </a:lnTo>
                  <a:lnTo>
                    <a:pt x="557" y="14"/>
                  </a:lnTo>
                  <a:lnTo>
                    <a:pt x="590" y="9"/>
                  </a:lnTo>
                  <a:lnTo>
                    <a:pt x="626" y="4"/>
                  </a:lnTo>
                  <a:lnTo>
                    <a:pt x="661" y="1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1" name=""/>
            <p:cNvSpPr/>
            <p:nvPr/>
          </p:nvSpPr>
          <p:spPr>
            <a:xfrm>
              <a:off x="5005104" y="958290"/>
              <a:ext cx="3554411" cy="4708764"/>
            </a:xfrm>
            <a:prstGeom prst="rect">
              <a:avLst/>
            </a:prstGeom>
            <a:solidFill>
              <a:srgbClr val="FDD463">
                <a:alpha val="66000"/>
              </a:srgbClr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2" name=""/>
            <p:cNvSpPr/>
            <p:nvPr/>
          </p:nvSpPr>
          <p:spPr>
            <a:xfrm>
              <a:off x="5003027" y="958290"/>
              <a:ext cx="3556487" cy="112113"/>
            </a:xfrm>
            <a:prstGeom prst="rect">
              <a:avLst/>
            </a:pr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grpSp>
          <p:nvGrpSpPr>
            <p:cNvPr id="23" name=""/>
            <p:cNvGrpSpPr/>
            <p:nvPr/>
          </p:nvGrpSpPr>
          <p:grpSpPr>
            <a:xfrm>
              <a:off x="6612810" y="5807196"/>
              <a:ext cx="302084" cy="302084"/>
              <a:chOff x="5940539" y="5094371"/>
              <a:chExt cx="371944" cy="371944"/>
            </a:xfrm>
          </p:grpSpPr>
          <p:sp>
            <p:nvSpPr>
              <p:cNvPr id="24" name=""/>
              <p:cNvSpPr/>
              <p:nvPr/>
            </p:nvSpPr>
            <p:spPr>
              <a:xfrm>
                <a:off x="5940539" y="5094371"/>
                <a:ext cx="371944" cy="371944"/>
              </a:xfrm>
              <a:custGeom>
                <a:avLst/>
                <a:pathLst>
                  <a:path w="1639" h="1638">
                    <a:moveTo>
                      <a:pt x="820" y="0"/>
                    </a:moveTo>
                    <a:lnTo>
                      <a:pt x="863" y="1"/>
                    </a:lnTo>
                    <a:lnTo>
                      <a:pt x="904" y="5"/>
                    </a:lnTo>
                    <a:lnTo>
                      <a:pt x="945" y="9"/>
                    </a:lnTo>
                    <a:lnTo>
                      <a:pt x="986" y="17"/>
                    </a:lnTo>
                    <a:lnTo>
                      <a:pt x="1025" y="27"/>
                    </a:lnTo>
                    <a:lnTo>
                      <a:pt x="1063" y="37"/>
                    </a:lnTo>
                    <a:lnTo>
                      <a:pt x="1102" y="50"/>
                    </a:lnTo>
                    <a:lnTo>
                      <a:pt x="1139" y="64"/>
                    </a:lnTo>
                    <a:lnTo>
                      <a:pt x="1175" y="81"/>
                    </a:lnTo>
                    <a:lnTo>
                      <a:pt x="1211" y="99"/>
                    </a:lnTo>
                    <a:lnTo>
                      <a:pt x="1245" y="119"/>
                    </a:lnTo>
                    <a:lnTo>
                      <a:pt x="1279" y="141"/>
                    </a:lnTo>
                    <a:lnTo>
                      <a:pt x="1311" y="163"/>
                    </a:lnTo>
                    <a:lnTo>
                      <a:pt x="1342" y="187"/>
                    </a:lnTo>
                    <a:lnTo>
                      <a:pt x="1371" y="213"/>
                    </a:lnTo>
                    <a:lnTo>
                      <a:pt x="1400" y="240"/>
                    </a:lnTo>
                    <a:lnTo>
                      <a:pt x="1427" y="268"/>
                    </a:lnTo>
                    <a:lnTo>
                      <a:pt x="1452" y="299"/>
                    </a:lnTo>
                    <a:lnTo>
                      <a:pt x="1477" y="330"/>
                    </a:lnTo>
                    <a:lnTo>
                      <a:pt x="1500" y="362"/>
                    </a:lnTo>
                    <a:lnTo>
                      <a:pt x="1521" y="395"/>
                    </a:lnTo>
                    <a:lnTo>
                      <a:pt x="1541" y="429"/>
                    </a:lnTo>
                    <a:lnTo>
                      <a:pt x="1560" y="464"/>
                    </a:lnTo>
                    <a:lnTo>
                      <a:pt x="1576" y="501"/>
                    </a:lnTo>
                    <a:lnTo>
                      <a:pt x="1590" y="538"/>
                    </a:lnTo>
                    <a:lnTo>
                      <a:pt x="1603" y="576"/>
                    </a:lnTo>
                    <a:lnTo>
                      <a:pt x="1614" y="615"/>
                    </a:lnTo>
                    <a:lnTo>
                      <a:pt x="1623" y="655"/>
                    </a:lnTo>
                    <a:lnTo>
                      <a:pt x="1630" y="695"/>
                    </a:lnTo>
                    <a:lnTo>
                      <a:pt x="1636" y="736"/>
                    </a:lnTo>
                    <a:lnTo>
                      <a:pt x="1638" y="778"/>
                    </a:lnTo>
                    <a:lnTo>
                      <a:pt x="1639" y="820"/>
                    </a:lnTo>
                    <a:lnTo>
                      <a:pt x="1638" y="862"/>
                    </a:lnTo>
                    <a:lnTo>
                      <a:pt x="1636" y="903"/>
                    </a:lnTo>
                    <a:lnTo>
                      <a:pt x="1630" y="944"/>
                    </a:lnTo>
                    <a:lnTo>
                      <a:pt x="1623" y="985"/>
                    </a:lnTo>
                    <a:lnTo>
                      <a:pt x="1614" y="1024"/>
                    </a:lnTo>
                    <a:lnTo>
                      <a:pt x="1603" y="1063"/>
                    </a:lnTo>
                    <a:lnTo>
                      <a:pt x="1590" y="1102"/>
                    </a:lnTo>
                    <a:lnTo>
                      <a:pt x="1576" y="1138"/>
                    </a:lnTo>
                    <a:lnTo>
                      <a:pt x="1560" y="1174"/>
                    </a:lnTo>
                    <a:lnTo>
                      <a:pt x="1541" y="1210"/>
                    </a:lnTo>
                    <a:lnTo>
                      <a:pt x="1521" y="1244"/>
                    </a:lnTo>
                    <a:lnTo>
                      <a:pt x="1500" y="1278"/>
                    </a:lnTo>
                    <a:lnTo>
                      <a:pt x="1477" y="1310"/>
                    </a:lnTo>
                    <a:lnTo>
                      <a:pt x="1452" y="1341"/>
                    </a:lnTo>
                    <a:lnTo>
                      <a:pt x="1427" y="1371"/>
                    </a:lnTo>
                    <a:lnTo>
                      <a:pt x="1400" y="1399"/>
                    </a:lnTo>
                    <a:lnTo>
                      <a:pt x="1371" y="1426"/>
                    </a:lnTo>
                    <a:lnTo>
                      <a:pt x="1342" y="1452"/>
                    </a:lnTo>
                    <a:lnTo>
                      <a:pt x="1311" y="1477"/>
                    </a:lnTo>
                    <a:lnTo>
                      <a:pt x="1279" y="1499"/>
                    </a:lnTo>
                    <a:lnTo>
                      <a:pt x="1245" y="1520"/>
                    </a:lnTo>
                    <a:lnTo>
                      <a:pt x="1211" y="1540"/>
                    </a:lnTo>
                    <a:lnTo>
                      <a:pt x="1175" y="1558"/>
                    </a:lnTo>
                    <a:lnTo>
                      <a:pt x="1139" y="1575"/>
                    </a:lnTo>
                    <a:lnTo>
                      <a:pt x="1102" y="1589"/>
                    </a:lnTo>
                    <a:lnTo>
                      <a:pt x="1063" y="1602"/>
                    </a:lnTo>
                    <a:lnTo>
                      <a:pt x="1025" y="1613"/>
                    </a:lnTo>
                    <a:lnTo>
                      <a:pt x="986" y="1623"/>
                    </a:lnTo>
                    <a:lnTo>
                      <a:pt x="945" y="1629"/>
                    </a:lnTo>
                    <a:lnTo>
                      <a:pt x="904" y="1635"/>
                    </a:lnTo>
                    <a:lnTo>
                      <a:pt x="863" y="1637"/>
                    </a:lnTo>
                    <a:lnTo>
                      <a:pt x="820" y="1638"/>
                    </a:lnTo>
                    <a:lnTo>
                      <a:pt x="778" y="1637"/>
                    </a:lnTo>
                    <a:lnTo>
                      <a:pt x="736" y="1635"/>
                    </a:lnTo>
                    <a:lnTo>
                      <a:pt x="695" y="1629"/>
                    </a:lnTo>
                    <a:lnTo>
                      <a:pt x="655" y="1623"/>
                    </a:lnTo>
                    <a:lnTo>
                      <a:pt x="615" y="1613"/>
                    </a:lnTo>
                    <a:lnTo>
                      <a:pt x="576" y="1602"/>
                    </a:lnTo>
                    <a:lnTo>
                      <a:pt x="539" y="1589"/>
                    </a:lnTo>
                    <a:lnTo>
                      <a:pt x="501" y="1575"/>
                    </a:lnTo>
                    <a:lnTo>
                      <a:pt x="465" y="1558"/>
                    </a:lnTo>
                    <a:lnTo>
                      <a:pt x="429" y="1540"/>
                    </a:lnTo>
                    <a:lnTo>
                      <a:pt x="395" y="1520"/>
                    </a:lnTo>
                    <a:lnTo>
                      <a:pt x="362" y="1499"/>
                    </a:lnTo>
                    <a:lnTo>
                      <a:pt x="330" y="1477"/>
                    </a:lnTo>
                    <a:lnTo>
                      <a:pt x="299" y="1452"/>
                    </a:lnTo>
                    <a:lnTo>
                      <a:pt x="270" y="1426"/>
                    </a:lnTo>
                    <a:lnTo>
                      <a:pt x="241" y="1399"/>
                    </a:lnTo>
                    <a:lnTo>
                      <a:pt x="214" y="1371"/>
                    </a:lnTo>
                    <a:lnTo>
                      <a:pt x="187" y="1341"/>
                    </a:lnTo>
                    <a:lnTo>
                      <a:pt x="163" y="1310"/>
                    </a:lnTo>
                    <a:lnTo>
                      <a:pt x="141" y="1278"/>
                    </a:lnTo>
                    <a:lnTo>
                      <a:pt x="119" y="1244"/>
                    </a:lnTo>
                    <a:lnTo>
                      <a:pt x="100" y="1210"/>
                    </a:lnTo>
                    <a:lnTo>
                      <a:pt x="81" y="1174"/>
                    </a:lnTo>
                    <a:lnTo>
                      <a:pt x="65" y="1138"/>
                    </a:lnTo>
                    <a:lnTo>
                      <a:pt x="51" y="1102"/>
                    </a:lnTo>
                    <a:lnTo>
                      <a:pt x="37" y="1063"/>
                    </a:lnTo>
                    <a:lnTo>
                      <a:pt x="27" y="1024"/>
                    </a:lnTo>
                    <a:lnTo>
                      <a:pt x="17" y="985"/>
                    </a:lnTo>
                    <a:lnTo>
                      <a:pt x="9" y="944"/>
                    </a:lnTo>
                    <a:lnTo>
                      <a:pt x="5" y="903"/>
                    </a:lnTo>
                    <a:lnTo>
                      <a:pt x="1" y="862"/>
                    </a:lnTo>
                    <a:lnTo>
                      <a:pt x="0" y="820"/>
                    </a:lnTo>
                    <a:lnTo>
                      <a:pt x="1" y="778"/>
                    </a:lnTo>
                    <a:lnTo>
                      <a:pt x="5" y="736"/>
                    </a:lnTo>
                    <a:lnTo>
                      <a:pt x="9" y="695"/>
                    </a:lnTo>
                    <a:lnTo>
                      <a:pt x="17" y="655"/>
                    </a:lnTo>
                    <a:lnTo>
                      <a:pt x="27" y="615"/>
                    </a:lnTo>
                    <a:lnTo>
                      <a:pt x="37" y="576"/>
                    </a:lnTo>
                    <a:lnTo>
                      <a:pt x="51" y="538"/>
                    </a:lnTo>
                    <a:lnTo>
                      <a:pt x="65" y="501"/>
                    </a:lnTo>
                    <a:lnTo>
                      <a:pt x="81" y="464"/>
                    </a:lnTo>
                    <a:lnTo>
                      <a:pt x="100" y="429"/>
                    </a:lnTo>
                    <a:lnTo>
                      <a:pt x="119" y="395"/>
                    </a:lnTo>
                    <a:lnTo>
                      <a:pt x="141" y="362"/>
                    </a:lnTo>
                    <a:lnTo>
                      <a:pt x="163" y="330"/>
                    </a:lnTo>
                    <a:lnTo>
                      <a:pt x="187" y="299"/>
                    </a:lnTo>
                    <a:lnTo>
                      <a:pt x="214" y="268"/>
                    </a:lnTo>
                    <a:lnTo>
                      <a:pt x="241" y="240"/>
                    </a:lnTo>
                    <a:lnTo>
                      <a:pt x="270" y="213"/>
                    </a:lnTo>
                    <a:lnTo>
                      <a:pt x="299" y="187"/>
                    </a:lnTo>
                    <a:lnTo>
                      <a:pt x="330" y="163"/>
                    </a:lnTo>
                    <a:lnTo>
                      <a:pt x="362" y="141"/>
                    </a:lnTo>
                    <a:lnTo>
                      <a:pt x="395" y="119"/>
                    </a:lnTo>
                    <a:lnTo>
                      <a:pt x="429" y="99"/>
                    </a:lnTo>
                    <a:lnTo>
                      <a:pt x="465" y="81"/>
                    </a:lnTo>
                    <a:lnTo>
                      <a:pt x="501" y="64"/>
                    </a:lnTo>
                    <a:lnTo>
                      <a:pt x="539" y="50"/>
                    </a:lnTo>
                    <a:lnTo>
                      <a:pt x="576" y="37"/>
                    </a:lnTo>
                    <a:lnTo>
                      <a:pt x="615" y="27"/>
                    </a:lnTo>
                    <a:lnTo>
                      <a:pt x="655" y="17"/>
                    </a:lnTo>
                    <a:lnTo>
                      <a:pt x="695" y="9"/>
                    </a:lnTo>
                    <a:lnTo>
                      <a:pt x="736" y="5"/>
                    </a:lnTo>
                    <a:lnTo>
                      <a:pt x="778" y="1"/>
                    </a:lnTo>
                    <a:lnTo>
                      <a:pt x="82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5" name=""/>
              <p:cNvSpPr/>
              <p:nvPr/>
            </p:nvSpPr>
            <p:spPr>
              <a:xfrm>
                <a:off x="5951439" y="5105271"/>
                <a:ext cx="351507" cy="351507"/>
              </a:xfrm>
              <a:custGeom>
                <a:avLst/>
                <a:pathLst>
                  <a:path w="1548" h="1547">
                    <a:moveTo>
                      <a:pt x="774" y="0"/>
                    </a:moveTo>
                    <a:lnTo>
                      <a:pt x="814" y="1"/>
                    </a:lnTo>
                    <a:lnTo>
                      <a:pt x="853" y="4"/>
                    </a:lnTo>
                    <a:lnTo>
                      <a:pt x="892" y="9"/>
                    </a:lnTo>
                    <a:lnTo>
                      <a:pt x="930" y="16"/>
                    </a:lnTo>
                    <a:lnTo>
                      <a:pt x="967" y="25"/>
                    </a:lnTo>
                    <a:lnTo>
                      <a:pt x="1004" y="35"/>
                    </a:lnTo>
                    <a:lnTo>
                      <a:pt x="1040" y="47"/>
                    </a:lnTo>
                    <a:lnTo>
                      <a:pt x="1076" y="61"/>
                    </a:lnTo>
                    <a:lnTo>
                      <a:pt x="1110" y="76"/>
                    </a:lnTo>
                    <a:lnTo>
                      <a:pt x="1143" y="93"/>
                    </a:lnTo>
                    <a:lnTo>
                      <a:pt x="1176" y="112"/>
                    </a:lnTo>
                    <a:lnTo>
                      <a:pt x="1207" y="132"/>
                    </a:lnTo>
                    <a:lnTo>
                      <a:pt x="1238" y="154"/>
                    </a:lnTo>
                    <a:lnTo>
                      <a:pt x="1266" y="177"/>
                    </a:lnTo>
                    <a:lnTo>
                      <a:pt x="1295" y="202"/>
                    </a:lnTo>
                    <a:lnTo>
                      <a:pt x="1321" y="227"/>
                    </a:lnTo>
                    <a:lnTo>
                      <a:pt x="1347" y="254"/>
                    </a:lnTo>
                    <a:lnTo>
                      <a:pt x="1371" y="281"/>
                    </a:lnTo>
                    <a:lnTo>
                      <a:pt x="1394" y="311"/>
                    </a:lnTo>
                    <a:lnTo>
                      <a:pt x="1415" y="341"/>
                    </a:lnTo>
                    <a:lnTo>
                      <a:pt x="1436" y="373"/>
                    </a:lnTo>
                    <a:lnTo>
                      <a:pt x="1454" y="405"/>
                    </a:lnTo>
                    <a:lnTo>
                      <a:pt x="1471" y="439"/>
                    </a:lnTo>
                    <a:lnTo>
                      <a:pt x="1487" y="473"/>
                    </a:lnTo>
                    <a:lnTo>
                      <a:pt x="1501" y="507"/>
                    </a:lnTo>
                    <a:lnTo>
                      <a:pt x="1514" y="544"/>
                    </a:lnTo>
                    <a:lnTo>
                      <a:pt x="1524" y="580"/>
                    </a:lnTo>
                    <a:lnTo>
                      <a:pt x="1532" y="618"/>
                    </a:lnTo>
                    <a:lnTo>
                      <a:pt x="1539" y="655"/>
                    </a:lnTo>
                    <a:lnTo>
                      <a:pt x="1544" y="694"/>
                    </a:lnTo>
                    <a:lnTo>
                      <a:pt x="1547" y="734"/>
                    </a:lnTo>
                    <a:lnTo>
                      <a:pt x="1548" y="774"/>
                    </a:lnTo>
                    <a:lnTo>
                      <a:pt x="1547" y="814"/>
                    </a:lnTo>
                    <a:lnTo>
                      <a:pt x="1544" y="853"/>
                    </a:lnTo>
                    <a:lnTo>
                      <a:pt x="1539" y="891"/>
                    </a:lnTo>
                    <a:lnTo>
                      <a:pt x="1532" y="929"/>
                    </a:lnTo>
                    <a:lnTo>
                      <a:pt x="1524" y="967"/>
                    </a:lnTo>
                    <a:lnTo>
                      <a:pt x="1514" y="1003"/>
                    </a:lnTo>
                    <a:lnTo>
                      <a:pt x="1501" y="1040"/>
                    </a:lnTo>
                    <a:lnTo>
                      <a:pt x="1487" y="1075"/>
                    </a:lnTo>
                    <a:lnTo>
                      <a:pt x="1471" y="1109"/>
                    </a:lnTo>
                    <a:lnTo>
                      <a:pt x="1454" y="1142"/>
                    </a:lnTo>
                    <a:lnTo>
                      <a:pt x="1436" y="1174"/>
                    </a:lnTo>
                    <a:lnTo>
                      <a:pt x="1415" y="1206"/>
                    </a:lnTo>
                    <a:lnTo>
                      <a:pt x="1394" y="1237"/>
                    </a:lnTo>
                    <a:lnTo>
                      <a:pt x="1371" y="1265"/>
                    </a:lnTo>
                    <a:lnTo>
                      <a:pt x="1347" y="1294"/>
                    </a:lnTo>
                    <a:lnTo>
                      <a:pt x="1321" y="1320"/>
                    </a:lnTo>
                    <a:lnTo>
                      <a:pt x="1295" y="1346"/>
                    </a:lnTo>
                    <a:lnTo>
                      <a:pt x="1266" y="1370"/>
                    </a:lnTo>
                    <a:lnTo>
                      <a:pt x="1238" y="1393"/>
                    </a:lnTo>
                    <a:lnTo>
                      <a:pt x="1207" y="1415"/>
                    </a:lnTo>
                    <a:lnTo>
                      <a:pt x="1176" y="1435"/>
                    </a:lnTo>
                    <a:lnTo>
                      <a:pt x="1143" y="1453"/>
                    </a:lnTo>
                    <a:lnTo>
                      <a:pt x="1110" y="1470"/>
                    </a:lnTo>
                    <a:lnTo>
                      <a:pt x="1076" y="1486"/>
                    </a:lnTo>
                    <a:lnTo>
                      <a:pt x="1040" y="1500"/>
                    </a:lnTo>
                    <a:lnTo>
                      <a:pt x="1004" y="1513"/>
                    </a:lnTo>
                    <a:lnTo>
                      <a:pt x="967" y="1523"/>
                    </a:lnTo>
                    <a:lnTo>
                      <a:pt x="930" y="1531"/>
                    </a:lnTo>
                    <a:lnTo>
                      <a:pt x="892" y="1538"/>
                    </a:lnTo>
                    <a:lnTo>
                      <a:pt x="853" y="1543"/>
                    </a:lnTo>
                    <a:lnTo>
                      <a:pt x="814" y="1546"/>
                    </a:lnTo>
                    <a:lnTo>
                      <a:pt x="774" y="1547"/>
                    </a:lnTo>
                    <a:lnTo>
                      <a:pt x="735" y="1546"/>
                    </a:lnTo>
                    <a:lnTo>
                      <a:pt x="695" y="1543"/>
                    </a:lnTo>
                    <a:lnTo>
                      <a:pt x="656" y="1538"/>
                    </a:lnTo>
                    <a:lnTo>
                      <a:pt x="618" y="1531"/>
                    </a:lnTo>
                    <a:lnTo>
                      <a:pt x="581" y="1523"/>
                    </a:lnTo>
                    <a:lnTo>
                      <a:pt x="544" y="1513"/>
                    </a:lnTo>
                    <a:lnTo>
                      <a:pt x="509" y="1500"/>
                    </a:lnTo>
                    <a:lnTo>
                      <a:pt x="473" y="1486"/>
                    </a:lnTo>
                    <a:lnTo>
                      <a:pt x="439" y="1470"/>
                    </a:lnTo>
                    <a:lnTo>
                      <a:pt x="405" y="1453"/>
                    </a:lnTo>
                    <a:lnTo>
                      <a:pt x="373" y="1435"/>
                    </a:lnTo>
                    <a:lnTo>
                      <a:pt x="341" y="1415"/>
                    </a:lnTo>
                    <a:lnTo>
                      <a:pt x="311" y="1393"/>
                    </a:lnTo>
                    <a:lnTo>
                      <a:pt x="282" y="1370"/>
                    </a:lnTo>
                    <a:lnTo>
                      <a:pt x="254" y="1346"/>
                    </a:lnTo>
                    <a:lnTo>
                      <a:pt x="227" y="1320"/>
                    </a:lnTo>
                    <a:lnTo>
                      <a:pt x="202" y="1294"/>
                    </a:lnTo>
                    <a:lnTo>
                      <a:pt x="177" y="1265"/>
                    </a:lnTo>
                    <a:lnTo>
                      <a:pt x="154" y="1237"/>
                    </a:lnTo>
                    <a:lnTo>
                      <a:pt x="132" y="1206"/>
                    </a:lnTo>
                    <a:lnTo>
                      <a:pt x="113" y="1174"/>
                    </a:lnTo>
                    <a:lnTo>
                      <a:pt x="94" y="1142"/>
                    </a:lnTo>
                    <a:lnTo>
                      <a:pt x="76" y="1109"/>
                    </a:lnTo>
                    <a:lnTo>
                      <a:pt x="62" y="1075"/>
                    </a:lnTo>
                    <a:lnTo>
                      <a:pt x="48" y="1040"/>
                    </a:lnTo>
                    <a:lnTo>
                      <a:pt x="35" y="1003"/>
                    </a:lnTo>
                    <a:lnTo>
                      <a:pt x="25" y="967"/>
                    </a:lnTo>
                    <a:lnTo>
                      <a:pt x="16" y="929"/>
                    </a:lnTo>
                    <a:lnTo>
                      <a:pt x="9" y="891"/>
                    </a:lnTo>
                    <a:lnTo>
                      <a:pt x="5" y="853"/>
                    </a:lnTo>
                    <a:lnTo>
                      <a:pt x="1" y="814"/>
                    </a:lnTo>
                    <a:lnTo>
                      <a:pt x="0" y="774"/>
                    </a:lnTo>
                    <a:lnTo>
                      <a:pt x="1" y="734"/>
                    </a:lnTo>
                    <a:lnTo>
                      <a:pt x="5" y="694"/>
                    </a:lnTo>
                    <a:lnTo>
                      <a:pt x="9" y="655"/>
                    </a:lnTo>
                    <a:lnTo>
                      <a:pt x="16" y="618"/>
                    </a:lnTo>
                    <a:lnTo>
                      <a:pt x="25" y="580"/>
                    </a:lnTo>
                    <a:lnTo>
                      <a:pt x="35" y="544"/>
                    </a:lnTo>
                    <a:lnTo>
                      <a:pt x="48" y="507"/>
                    </a:lnTo>
                    <a:lnTo>
                      <a:pt x="62" y="473"/>
                    </a:lnTo>
                    <a:lnTo>
                      <a:pt x="76" y="439"/>
                    </a:lnTo>
                    <a:lnTo>
                      <a:pt x="94" y="405"/>
                    </a:lnTo>
                    <a:lnTo>
                      <a:pt x="113" y="373"/>
                    </a:lnTo>
                    <a:lnTo>
                      <a:pt x="132" y="341"/>
                    </a:lnTo>
                    <a:lnTo>
                      <a:pt x="154" y="311"/>
                    </a:lnTo>
                    <a:lnTo>
                      <a:pt x="177" y="281"/>
                    </a:lnTo>
                    <a:lnTo>
                      <a:pt x="202" y="254"/>
                    </a:lnTo>
                    <a:lnTo>
                      <a:pt x="227" y="227"/>
                    </a:lnTo>
                    <a:lnTo>
                      <a:pt x="254" y="202"/>
                    </a:lnTo>
                    <a:lnTo>
                      <a:pt x="282" y="177"/>
                    </a:lnTo>
                    <a:lnTo>
                      <a:pt x="311" y="154"/>
                    </a:lnTo>
                    <a:lnTo>
                      <a:pt x="341" y="132"/>
                    </a:lnTo>
                    <a:lnTo>
                      <a:pt x="373" y="112"/>
                    </a:lnTo>
                    <a:lnTo>
                      <a:pt x="405" y="93"/>
                    </a:lnTo>
                    <a:lnTo>
                      <a:pt x="439" y="76"/>
                    </a:lnTo>
                    <a:lnTo>
                      <a:pt x="473" y="61"/>
                    </a:lnTo>
                    <a:lnTo>
                      <a:pt x="509" y="47"/>
                    </a:lnTo>
                    <a:lnTo>
                      <a:pt x="544" y="35"/>
                    </a:lnTo>
                    <a:lnTo>
                      <a:pt x="581" y="25"/>
                    </a:lnTo>
                    <a:lnTo>
                      <a:pt x="618" y="16"/>
                    </a:lnTo>
                    <a:lnTo>
                      <a:pt x="656" y="9"/>
                    </a:lnTo>
                    <a:lnTo>
                      <a:pt x="695" y="4"/>
                    </a:lnTo>
                    <a:lnTo>
                      <a:pt x="735" y="1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6" name=""/>
              <p:cNvSpPr/>
              <p:nvPr/>
            </p:nvSpPr>
            <p:spPr>
              <a:xfrm>
                <a:off x="6059071" y="5211540"/>
                <a:ext cx="137606" cy="137606"/>
              </a:xfrm>
              <a:custGeom>
                <a:avLst/>
                <a:pathLst>
                  <a:path w="608" h="609">
                    <a:moveTo>
                      <a:pt x="152" y="0"/>
                    </a:moveTo>
                    <a:lnTo>
                      <a:pt x="454" y="0"/>
                    </a:lnTo>
                    <a:lnTo>
                      <a:pt x="470" y="1"/>
                    </a:lnTo>
                    <a:lnTo>
                      <a:pt x="484" y="4"/>
                    </a:lnTo>
                    <a:lnTo>
                      <a:pt x="499" y="8"/>
                    </a:lnTo>
                    <a:lnTo>
                      <a:pt x="514" y="13"/>
                    </a:lnTo>
                    <a:lnTo>
                      <a:pt x="527" y="20"/>
                    </a:lnTo>
                    <a:lnTo>
                      <a:pt x="539" y="28"/>
                    </a:lnTo>
                    <a:lnTo>
                      <a:pt x="552" y="36"/>
                    </a:lnTo>
                    <a:lnTo>
                      <a:pt x="562" y="46"/>
                    </a:lnTo>
                    <a:lnTo>
                      <a:pt x="562" y="46"/>
                    </a:lnTo>
                    <a:lnTo>
                      <a:pt x="563" y="46"/>
                    </a:lnTo>
                    <a:lnTo>
                      <a:pt x="572" y="57"/>
                    </a:lnTo>
                    <a:lnTo>
                      <a:pt x="581" y="69"/>
                    </a:lnTo>
                    <a:lnTo>
                      <a:pt x="589" y="81"/>
                    </a:lnTo>
                    <a:lnTo>
                      <a:pt x="595" y="95"/>
                    </a:lnTo>
                    <a:lnTo>
                      <a:pt x="601" y="109"/>
                    </a:lnTo>
                    <a:lnTo>
                      <a:pt x="604" y="123"/>
                    </a:lnTo>
                    <a:lnTo>
                      <a:pt x="606" y="138"/>
                    </a:lnTo>
                    <a:lnTo>
                      <a:pt x="608" y="154"/>
                    </a:lnTo>
                    <a:lnTo>
                      <a:pt x="608" y="455"/>
                    </a:lnTo>
                    <a:lnTo>
                      <a:pt x="606" y="471"/>
                    </a:lnTo>
                    <a:lnTo>
                      <a:pt x="604" y="486"/>
                    </a:lnTo>
                    <a:lnTo>
                      <a:pt x="601" y="501"/>
                    </a:lnTo>
                    <a:lnTo>
                      <a:pt x="595" y="514"/>
                    </a:lnTo>
                    <a:lnTo>
                      <a:pt x="589" y="528"/>
                    </a:lnTo>
                    <a:lnTo>
                      <a:pt x="581" y="541"/>
                    </a:lnTo>
                    <a:lnTo>
                      <a:pt x="572" y="553"/>
                    </a:lnTo>
                    <a:lnTo>
                      <a:pt x="563" y="563"/>
                    </a:lnTo>
                    <a:lnTo>
                      <a:pt x="552" y="574"/>
                    </a:lnTo>
                    <a:lnTo>
                      <a:pt x="540" y="583"/>
                    </a:lnTo>
                    <a:lnTo>
                      <a:pt x="527" y="590"/>
                    </a:lnTo>
                    <a:lnTo>
                      <a:pt x="514" y="597"/>
                    </a:lnTo>
                    <a:lnTo>
                      <a:pt x="499" y="602"/>
                    </a:lnTo>
                    <a:lnTo>
                      <a:pt x="484" y="606"/>
                    </a:lnTo>
                    <a:lnTo>
                      <a:pt x="470" y="608"/>
                    </a:lnTo>
                    <a:lnTo>
                      <a:pt x="454" y="609"/>
                    </a:lnTo>
                    <a:lnTo>
                      <a:pt x="152" y="609"/>
                    </a:lnTo>
                    <a:lnTo>
                      <a:pt x="138" y="608"/>
                    </a:lnTo>
                    <a:lnTo>
                      <a:pt x="122" y="606"/>
                    </a:lnTo>
                    <a:lnTo>
                      <a:pt x="108" y="602"/>
                    </a:lnTo>
                    <a:lnTo>
                      <a:pt x="93" y="597"/>
                    </a:lnTo>
                    <a:lnTo>
                      <a:pt x="79" y="590"/>
                    </a:lnTo>
                    <a:lnTo>
                      <a:pt x="67" y="583"/>
                    </a:lnTo>
                    <a:lnTo>
                      <a:pt x="55" y="574"/>
                    </a:lnTo>
                    <a:lnTo>
                      <a:pt x="44" y="563"/>
                    </a:lnTo>
                    <a:lnTo>
                      <a:pt x="44" y="563"/>
                    </a:lnTo>
                    <a:lnTo>
                      <a:pt x="35" y="553"/>
                    </a:lnTo>
                    <a:lnTo>
                      <a:pt x="26" y="541"/>
                    </a:lnTo>
                    <a:lnTo>
                      <a:pt x="18" y="528"/>
                    </a:lnTo>
                    <a:lnTo>
                      <a:pt x="11" y="514"/>
                    </a:lnTo>
                    <a:lnTo>
                      <a:pt x="6" y="501"/>
                    </a:lnTo>
                    <a:lnTo>
                      <a:pt x="2" y="486"/>
                    </a:lnTo>
                    <a:lnTo>
                      <a:pt x="0" y="471"/>
                    </a:lnTo>
                    <a:lnTo>
                      <a:pt x="0" y="455"/>
                    </a:lnTo>
                    <a:lnTo>
                      <a:pt x="0" y="154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6" y="109"/>
                    </a:lnTo>
                    <a:lnTo>
                      <a:pt x="11" y="95"/>
                    </a:lnTo>
                    <a:lnTo>
                      <a:pt x="18" y="81"/>
                    </a:lnTo>
                    <a:lnTo>
                      <a:pt x="26" y="69"/>
                    </a:lnTo>
                    <a:lnTo>
                      <a:pt x="35" y="57"/>
                    </a:lnTo>
                    <a:lnTo>
                      <a:pt x="44" y="46"/>
                    </a:lnTo>
                    <a:lnTo>
                      <a:pt x="55" y="36"/>
                    </a:lnTo>
                    <a:lnTo>
                      <a:pt x="67" y="28"/>
                    </a:lnTo>
                    <a:lnTo>
                      <a:pt x="79" y="20"/>
                    </a:lnTo>
                    <a:lnTo>
                      <a:pt x="93" y="13"/>
                    </a:lnTo>
                    <a:lnTo>
                      <a:pt x="107" y="8"/>
                    </a:lnTo>
                    <a:lnTo>
                      <a:pt x="122" y="4"/>
                    </a:lnTo>
                    <a:lnTo>
                      <a:pt x="138" y="1"/>
                    </a:lnTo>
                    <a:lnTo>
                      <a:pt x="152" y="0"/>
                    </a:lnTo>
                    <a:close/>
                    <a:moveTo>
                      <a:pt x="454" y="60"/>
                    </a:moveTo>
                    <a:lnTo>
                      <a:pt x="152" y="60"/>
                    </a:lnTo>
                    <a:lnTo>
                      <a:pt x="143" y="61"/>
                    </a:lnTo>
                    <a:lnTo>
                      <a:pt x="134" y="62"/>
                    </a:lnTo>
                    <a:lnTo>
                      <a:pt x="125" y="64"/>
                    </a:lnTo>
                    <a:lnTo>
                      <a:pt x="116" y="68"/>
                    </a:lnTo>
                    <a:lnTo>
                      <a:pt x="108" y="71"/>
                    </a:lnTo>
                    <a:lnTo>
                      <a:pt x="100" y="76"/>
                    </a:lnTo>
                    <a:lnTo>
                      <a:pt x="93" y="81"/>
                    </a:lnTo>
                    <a:lnTo>
                      <a:pt x="86" y="88"/>
                    </a:lnTo>
                    <a:lnTo>
                      <a:pt x="79" y="94"/>
                    </a:lnTo>
                    <a:lnTo>
                      <a:pt x="75" y="102"/>
                    </a:lnTo>
                    <a:lnTo>
                      <a:pt x="69" y="110"/>
                    </a:lnTo>
                    <a:lnTo>
                      <a:pt x="66" y="118"/>
                    </a:lnTo>
                    <a:lnTo>
                      <a:pt x="62" y="127"/>
                    </a:lnTo>
                    <a:lnTo>
                      <a:pt x="60" y="135"/>
                    </a:lnTo>
                    <a:lnTo>
                      <a:pt x="59" y="145"/>
                    </a:lnTo>
                    <a:lnTo>
                      <a:pt x="58" y="154"/>
                    </a:lnTo>
                    <a:lnTo>
                      <a:pt x="58" y="455"/>
                    </a:lnTo>
                    <a:lnTo>
                      <a:pt x="59" y="465"/>
                    </a:lnTo>
                    <a:lnTo>
                      <a:pt x="60" y="475"/>
                    </a:lnTo>
                    <a:lnTo>
                      <a:pt x="62" y="484"/>
                    </a:lnTo>
                    <a:lnTo>
                      <a:pt x="66" y="492"/>
                    </a:lnTo>
                    <a:lnTo>
                      <a:pt x="69" y="501"/>
                    </a:lnTo>
                    <a:lnTo>
                      <a:pt x="75" y="509"/>
                    </a:lnTo>
                    <a:lnTo>
                      <a:pt x="79" y="516"/>
                    </a:lnTo>
                    <a:lnTo>
                      <a:pt x="86" y="522"/>
                    </a:lnTo>
                    <a:lnTo>
                      <a:pt x="93" y="528"/>
                    </a:lnTo>
                    <a:lnTo>
                      <a:pt x="100" y="534"/>
                    </a:lnTo>
                    <a:lnTo>
                      <a:pt x="108" y="538"/>
                    </a:lnTo>
                    <a:lnTo>
                      <a:pt x="116" y="543"/>
                    </a:lnTo>
                    <a:lnTo>
                      <a:pt x="125" y="545"/>
                    </a:lnTo>
                    <a:lnTo>
                      <a:pt x="134" y="547"/>
                    </a:lnTo>
                    <a:lnTo>
                      <a:pt x="143" y="550"/>
                    </a:lnTo>
                    <a:lnTo>
                      <a:pt x="152" y="550"/>
                    </a:lnTo>
                    <a:lnTo>
                      <a:pt x="454" y="550"/>
                    </a:lnTo>
                    <a:lnTo>
                      <a:pt x="464" y="550"/>
                    </a:lnTo>
                    <a:lnTo>
                      <a:pt x="473" y="547"/>
                    </a:lnTo>
                    <a:lnTo>
                      <a:pt x="482" y="545"/>
                    </a:lnTo>
                    <a:lnTo>
                      <a:pt x="491" y="543"/>
                    </a:lnTo>
                    <a:lnTo>
                      <a:pt x="499" y="538"/>
                    </a:lnTo>
                    <a:lnTo>
                      <a:pt x="507" y="534"/>
                    </a:lnTo>
                    <a:lnTo>
                      <a:pt x="514" y="528"/>
                    </a:lnTo>
                    <a:lnTo>
                      <a:pt x="521" y="522"/>
                    </a:lnTo>
                    <a:lnTo>
                      <a:pt x="527" y="516"/>
                    </a:lnTo>
                    <a:lnTo>
                      <a:pt x="532" y="508"/>
                    </a:lnTo>
                    <a:lnTo>
                      <a:pt x="537" y="501"/>
                    </a:lnTo>
                    <a:lnTo>
                      <a:pt x="541" y="492"/>
                    </a:lnTo>
                    <a:lnTo>
                      <a:pt x="545" y="484"/>
                    </a:lnTo>
                    <a:lnTo>
                      <a:pt x="547" y="475"/>
                    </a:lnTo>
                    <a:lnTo>
                      <a:pt x="548" y="465"/>
                    </a:lnTo>
                    <a:lnTo>
                      <a:pt x="548" y="455"/>
                    </a:lnTo>
                    <a:lnTo>
                      <a:pt x="548" y="154"/>
                    </a:lnTo>
                    <a:lnTo>
                      <a:pt x="548" y="145"/>
                    </a:lnTo>
                    <a:lnTo>
                      <a:pt x="547" y="135"/>
                    </a:lnTo>
                    <a:lnTo>
                      <a:pt x="545" y="126"/>
                    </a:lnTo>
                    <a:lnTo>
                      <a:pt x="541" y="118"/>
                    </a:lnTo>
                    <a:lnTo>
                      <a:pt x="537" y="110"/>
                    </a:lnTo>
                    <a:lnTo>
                      <a:pt x="532" y="102"/>
                    </a:lnTo>
                    <a:lnTo>
                      <a:pt x="527" y="94"/>
                    </a:lnTo>
                    <a:lnTo>
                      <a:pt x="521" y="88"/>
                    </a:lnTo>
                    <a:lnTo>
                      <a:pt x="521" y="87"/>
                    </a:lnTo>
                    <a:lnTo>
                      <a:pt x="514" y="81"/>
                    </a:lnTo>
                    <a:lnTo>
                      <a:pt x="507" y="76"/>
                    </a:lnTo>
                    <a:lnTo>
                      <a:pt x="499" y="71"/>
                    </a:lnTo>
                    <a:lnTo>
                      <a:pt x="491" y="68"/>
                    </a:lnTo>
                    <a:lnTo>
                      <a:pt x="482" y="64"/>
                    </a:lnTo>
                    <a:lnTo>
                      <a:pt x="473" y="62"/>
                    </a:lnTo>
                    <a:lnTo>
                      <a:pt x="464" y="61"/>
                    </a:lnTo>
                    <a:lnTo>
                      <a:pt x="454" y="6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97000"/>
                    </a:schemeClr>
                  </a:gs>
                  <a:gs pos="46000">
                    <a:srgbClr val="FFFFFF"/>
                  </a:gs>
                  <a:gs pos="56000">
                    <a:schemeClr val="bg1">
                      <a:alpha val="45000"/>
                    </a:schemeClr>
                  </a:gs>
                  <a:gs pos="100000">
                    <a:srgbClr val="FFFFFF"/>
                  </a:gs>
                </a:gsLst>
                <a:lin ang="18900000" scaled="1"/>
              </a:gra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7" name=""/>
              <p:cNvSpPr/>
              <p:nvPr/>
            </p:nvSpPr>
            <p:spPr>
              <a:xfrm>
                <a:off x="5940539" y="5287836"/>
                <a:ext cx="371944" cy="178479"/>
              </a:xfrm>
              <a:custGeom>
                <a:avLst/>
                <a:pathLst>
                  <a:path w="1638" h="786">
                    <a:moveTo>
                      <a:pt x="1638" y="2"/>
                    </a:moveTo>
                    <a:lnTo>
                      <a:pt x="1635" y="43"/>
                    </a:lnTo>
                    <a:lnTo>
                      <a:pt x="1630" y="83"/>
                    </a:lnTo>
                    <a:lnTo>
                      <a:pt x="1625" y="122"/>
                    </a:lnTo>
                    <a:lnTo>
                      <a:pt x="1616" y="161"/>
                    </a:lnTo>
                    <a:lnTo>
                      <a:pt x="1605" y="199"/>
                    </a:lnTo>
                    <a:lnTo>
                      <a:pt x="1594" y="237"/>
                    </a:lnTo>
                    <a:lnTo>
                      <a:pt x="1580" y="273"/>
                    </a:lnTo>
                    <a:lnTo>
                      <a:pt x="1564" y="309"/>
                    </a:lnTo>
                    <a:lnTo>
                      <a:pt x="1547" y="344"/>
                    </a:lnTo>
                    <a:lnTo>
                      <a:pt x="1529" y="377"/>
                    </a:lnTo>
                    <a:lnTo>
                      <a:pt x="1508" y="410"/>
                    </a:lnTo>
                    <a:lnTo>
                      <a:pt x="1488" y="442"/>
                    </a:lnTo>
                    <a:lnTo>
                      <a:pt x="1464" y="473"/>
                    </a:lnTo>
                    <a:lnTo>
                      <a:pt x="1440" y="503"/>
                    </a:lnTo>
                    <a:lnTo>
                      <a:pt x="1414" y="531"/>
                    </a:lnTo>
                    <a:lnTo>
                      <a:pt x="1387" y="558"/>
                    </a:lnTo>
                    <a:lnTo>
                      <a:pt x="1359" y="584"/>
                    </a:lnTo>
                    <a:lnTo>
                      <a:pt x="1329" y="609"/>
                    </a:lnTo>
                    <a:lnTo>
                      <a:pt x="1298" y="631"/>
                    </a:lnTo>
                    <a:lnTo>
                      <a:pt x="1268" y="654"/>
                    </a:lnTo>
                    <a:lnTo>
                      <a:pt x="1235" y="674"/>
                    </a:lnTo>
                    <a:lnTo>
                      <a:pt x="1200" y="693"/>
                    </a:lnTo>
                    <a:lnTo>
                      <a:pt x="1166" y="710"/>
                    </a:lnTo>
                    <a:lnTo>
                      <a:pt x="1131" y="726"/>
                    </a:lnTo>
                    <a:lnTo>
                      <a:pt x="1094" y="740"/>
                    </a:lnTo>
                    <a:lnTo>
                      <a:pt x="1057" y="752"/>
                    </a:lnTo>
                    <a:lnTo>
                      <a:pt x="1019" y="763"/>
                    </a:lnTo>
                    <a:lnTo>
                      <a:pt x="980" y="771"/>
                    </a:lnTo>
                    <a:lnTo>
                      <a:pt x="940" y="777"/>
                    </a:lnTo>
                    <a:lnTo>
                      <a:pt x="900" y="783"/>
                    </a:lnTo>
                    <a:lnTo>
                      <a:pt x="861" y="785"/>
                    </a:lnTo>
                    <a:lnTo>
                      <a:pt x="819" y="786"/>
                    </a:lnTo>
                    <a:lnTo>
                      <a:pt x="778" y="785"/>
                    </a:lnTo>
                    <a:lnTo>
                      <a:pt x="737" y="783"/>
                    </a:lnTo>
                    <a:lnTo>
                      <a:pt x="697" y="777"/>
                    </a:lnTo>
                    <a:lnTo>
                      <a:pt x="657" y="771"/>
                    </a:lnTo>
                    <a:lnTo>
                      <a:pt x="619" y="763"/>
                    </a:lnTo>
                    <a:lnTo>
                      <a:pt x="581" y="752"/>
                    </a:lnTo>
                    <a:lnTo>
                      <a:pt x="543" y="740"/>
                    </a:lnTo>
                    <a:lnTo>
                      <a:pt x="507" y="725"/>
                    </a:lnTo>
                    <a:lnTo>
                      <a:pt x="472" y="710"/>
                    </a:lnTo>
                    <a:lnTo>
                      <a:pt x="436" y="693"/>
                    </a:lnTo>
                    <a:lnTo>
                      <a:pt x="403" y="674"/>
                    </a:lnTo>
                    <a:lnTo>
                      <a:pt x="370" y="653"/>
                    </a:lnTo>
                    <a:lnTo>
                      <a:pt x="338" y="631"/>
                    </a:lnTo>
                    <a:lnTo>
                      <a:pt x="308" y="607"/>
                    </a:lnTo>
                    <a:lnTo>
                      <a:pt x="279" y="584"/>
                    </a:lnTo>
                    <a:lnTo>
                      <a:pt x="250" y="557"/>
                    </a:lnTo>
                    <a:lnTo>
                      <a:pt x="223" y="530"/>
                    </a:lnTo>
                    <a:lnTo>
                      <a:pt x="198" y="501"/>
                    </a:lnTo>
                    <a:lnTo>
                      <a:pt x="173" y="472"/>
                    </a:lnTo>
                    <a:lnTo>
                      <a:pt x="150" y="441"/>
                    </a:lnTo>
                    <a:lnTo>
                      <a:pt x="128" y="409"/>
                    </a:lnTo>
                    <a:lnTo>
                      <a:pt x="109" y="376"/>
                    </a:lnTo>
                    <a:lnTo>
                      <a:pt x="89" y="342"/>
                    </a:lnTo>
                    <a:lnTo>
                      <a:pt x="73" y="308"/>
                    </a:lnTo>
                    <a:lnTo>
                      <a:pt x="58" y="271"/>
                    </a:lnTo>
                    <a:lnTo>
                      <a:pt x="44" y="235"/>
                    </a:lnTo>
                    <a:lnTo>
                      <a:pt x="32" y="197"/>
                    </a:lnTo>
                    <a:lnTo>
                      <a:pt x="22" y="159"/>
                    </a:lnTo>
                    <a:lnTo>
                      <a:pt x="14" y="120"/>
                    </a:lnTo>
                    <a:lnTo>
                      <a:pt x="7" y="81"/>
                    </a:lnTo>
                    <a:lnTo>
                      <a:pt x="3" y="40"/>
                    </a:lnTo>
                    <a:lnTo>
                      <a:pt x="0" y="0"/>
                    </a:lnTo>
                    <a:lnTo>
                      <a:pt x="48" y="6"/>
                    </a:lnTo>
                    <a:lnTo>
                      <a:pt x="96" y="12"/>
                    </a:lnTo>
                    <a:lnTo>
                      <a:pt x="146" y="18"/>
                    </a:lnTo>
                    <a:lnTo>
                      <a:pt x="196" y="24"/>
                    </a:lnTo>
                    <a:lnTo>
                      <a:pt x="246" y="28"/>
                    </a:lnTo>
                    <a:lnTo>
                      <a:pt x="297" y="33"/>
                    </a:lnTo>
                    <a:lnTo>
                      <a:pt x="348" y="37"/>
                    </a:lnTo>
                    <a:lnTo>
                      <a:pt x="400" y="41"/>
                    </a:lnTo>
                    <a:lnTo>
                      <a:pt x="452" y="44"/>
                    </a:lnTo>
                    <a:lnTo>
                      <a:pt x="505" y="48"/>
                    </a:lnTo>
                    <a:lnTo>
                      <a:pt x="557" y="50"/>
                    </a:lnTo>
                    <a:lnTo>
                      <a:pt x="611" y="52"/>
                    </a:lnTo>
                    <a:lnTo>
                      <a:pt x="664" y="53"/>
                    </a:lnTo>
                    <a:lnTo>
                      <a:pt x="719" y="55"/>
                    </a:lnTo>
                    <a:lnTo>
                      <a:pt x="774" y="56"/>
                    </a:lnTo>
                    <a:lnTo>
                      <a:pt x="829" y="56"/>
                    </a:lnTo>
                    <a:lnTo>
                      <a:pt x="882" y="56"/>
                    </a:lnTo>
                    <a:lnTo>
                      <a:pt x="936" y="55"/>
                    </a:lnTo>
                    <a:lnTo>
                      <a:pt x="988" y="53"/>
                    </a:lnTo>
                    <a:lnTo>
                      <a:pt x="1041" y="52"/>
                    </a:lnTo>
                    <a:lnTo>
                      <a:pt x="1093" y="50"/>
                    </a:lnTo>
                    <a:lnTo>
                      <a:pt x="1145" y="48"/>
                    </a:lnTo>
                    <a:lnTo>
                      <a:pt x="1196" y="45"/>
                    </a:lnTo>
                    <a:lnTo>
                      <a:pt x="1247" y="42"/>
                    </a:lnTo>
                    <a:lnTo>
                      <a:pt x="1297" y="39"/>
                    </a:lnTo>
                    <a:lnTo>
                      <a:pt x="1348" y="34"/>
                    </a:lnTo>
                    <a:lnTo>
                      <a:pt x="1398" y="30"/>
                    </a:lnTo>
                    <a:lnTo>
                      <a:pt x="1447" y="25"/>
                    </a:lnTo>
                    <a:lnTo>
                      <a:pt x="1495" y="20"/>
                    </a:lnTo>
                    <a:lnTo>
                      <a:pt x="1544" y="15"/>
                    </a:lnTo>
                    <a:lnTo>
                      <a:pt x="1590" y="9"/>
                    </a:lnTo>
                    <a:lnTo>
                      <a:pt x="1638" y="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4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sp>
          <p:nvSpPr>
            <p:cNvPr id="28" name=""/>
            <p:cNvSpPr/>
            <p:nvPr/>
          </p:nvSpPr>
          <p:spPr>
            <a:xfrm>
              <a:off x="6484378" y="417446"/>
              <a:ext cx="2215278" cy="4990087"/>
            </a:xfrm>
            <a:custGeom>
              <a:avLst/>
              <a:pathLst>
                <a:path w="6402" h="14419">
                  <a:moveTo>
                    <a:pt x="0" y="0"/>
                  </a:moveTo>
                  <a:lnTo>
                    <a:pt x="5706" y="0"/>
                  </a:lnTo>
                  <a:lnTo>
                    <a:pt x="5742" y="1"/>
                  </a:lnTo>
                  <a:lnTo>
                    <a:pt x="5777" y="4"/>
                  </a:lnTo>
                  <a:lnTo>
                    <a:pt x="5811" y="9"/>
                  </a:lnTo>
                  <a:lnTo>
                    <a:pt x="5846" y="14"/>
                  </a:lnTo>
                  <a:lnTo>
                    <a:pt x="5880" y="22"/>
                  </a:lnTo>
                  <a:lnTo>
                    <a:pt x="5913" y="32"/>
                  </a:lnTo>
                  <a:lnTo>
                    <a:pt x="5945" y="43"/>
                  </a:lnTo>
                  <a:lnTo>
                    <a:pt x="5976" y="56"/>
                  </a:lnTo>
                  <a:lnTo>
                    <a:pt x="6007" y="69"/>
                  </a:lnTo>
                  <a:lnTo>
                    <a:pt x="6037" y="84"/>
                  </a:lnTo>
                  <a:lnTo>
                    <a:pt x="6066" y="101"/>
                  </a:lnTo>
                  <a:lnTo>
                    <a:pt x="6094" y="119"/>
                  </a:lnTo>
                  <a:lnTo>
                    <a:pt x="6122" y="139"/>
                  </a:lnTo>
                  <a:lnTo>
                    <a:pt x="6148" y="160"/>
                  </a:lnTo>
                  <a:lnTo>
                    <a:pt x="6174" y="182"/>
                  </a:lnTo>
                  <a:lnTo>
                    <a:pt x="6197" y="205"/>
                  </a:lnTo>
                  <a:lnTo>
                    <a:pt x="6220" y="228"/>
                  </a:lnTo>
                  <a:lnTo>
                    <a:pt x="6242" y="254"/>
                  </a:lnTo>
                  <a:lnTo>
                    <a:pt x="6263" y="280"/>
                  </a:lnTo>
                  <a:lnTo>
                    <a:pt x="6283" y="308"/>
                  </a:lnTo>
                  <a:lnTo>
                    <a:pt x="6301" y="336"/>
                  </a:lnTo>
                  <a:lnTo>
                    <a:pt x="6318" y="365"/>
                  </a:lnTo>
                  <a:lnTo>
                    <a:pt x="6333" y="395"/>
                  </a:lnTo>
                  <a:lnTo>
                    <a:pt x="6348" y="426"/>
                  </a:lnTo>
                  <a:lnTo>
                    <a:pt x="6359" y="457"/>
                  </a:lnTo>
                  <a:lnTo>
                    <a:pt x="6371" y="489"/>
                  </a:lnTo>
                  <a:lnTo>
                    <a:pt x="6380" y="523"/>
                  </a:lnTo>
                  <a:lnTo>
                    <a:pt x="6388" y="557"/>
                  </a:lnTo>
                  <a:lnTo>
                    <a:pt x="6394" y="591"/>
                  </a:lnTo>
                  <a:lnTo>
                    <a:pt x="6398" y="626"/>
                  </a:lnTo>
                  <a:lnTo>
                    <a:pt x="6401" y="661"/>
                  </a:lnTo>
                  <a:lnTo>
                    <a:pt x="6402" y="696"/>
                  </a:lnTo>
                  <a:lnTo>
                    <a:pt x="6402" y="14419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50000"/>
                  </a:schemeClr>
                </a:gs>
                <a:gs pos="65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grpSp>
          <p:nvGrpSpPr>
            <p:cNvPr id="29" name=""/>
            <p:cNvGrpSpPr/>
            <p:nvPr/>
          </p:nvGrpSpPr>
          <p:grpSpPr>
            <a:xfrm>
              <a:off x="6717883" y="652670"/>
              <a:ext cx="82967" cy="81537"/>
              <a:chOff x="9879841" y="1499440"/>
              <a:chExt cx="79021" cy="77659"/>
            </a:xfrm>
          </p:grpSpPr>
          <p:sp>
            <p:nvSpPr>
              <p:cNvPr id="30" name=""/>
              <p:cNvSpPr/>
              <p:nvPr/>
            </p:nvSpPr>
            <p:spPr>
              <a:xfrm>
                <a:off x="9879841" y="1499440"/>
                <a:ext cx="79021" cy="77659"/>
              </a:xfrm>
              <a:custGeom>
                <a:avLst/>
                <a:pathLst>
                  <a:path w="345" h="344">
                    <a:moveTo>
                      <a:pt x="172" y="0"/>
                    </a:moveTo>
                    <a:lnTo>
                      <a:pt x="189" y="1"/>
                    </a:lnTo>
                    <a:lnTo>
                      <a:pt x="207" y="3"/>
                    </a:lnTo>
                    <a:lnTo>
                      <a:pt x="224" y="8"/>
                    </a:lnTo>
                    <a:lnTo>
                      <a:pt x="240" y="14"/>
                    </a:lnTo>
                    <a:lnTo>
                      <a:pt x="254" y="21"/>
                    </a:lnTo>
                    <a:lnTo>
                      <a:pt x="268" y="30"/>
                    </a:lnTo>
                    <a:lnTo>
                      <a:pt x="282" y="39"/>
                    </a:lnTo>
                    <a:lnTo>
                      <a:pt x="294" y="50"/>
                    </a:lnTo>
                    <a:lnTo>
                      <a:pt x="305" y="63"/>
                    </a:lnTo>
                    <a:lnTo>
                      <a:pt x="315" y="75"/>
                    </a:lnTo>
                    <a:lnTo>
                      <a:pt x="324" y="90"/>
                    </a:lnTo>
                    <a:lnTo>
                      <a:pt x="331" y="105"/>
                    </a:lnTo>
                    <a:lnTo>
                      <a:pt x="337" y="121"/>
                    </a:lnTo>
                    <a:lnTo>
                      <a:pt x="341" y="137"/>
                    </a:lnTo>
                    <a:lnTo>
                      <a:pt x="343" y="154"/>
                    </a:lnTo>
                    <a:lnTo>
                      <a:pt x="345" y="172"/>
                    </a:lnTo>
                    <a:lnTo>
                      <a:pt x="343" y="189"/>
                    </a:lnTo>
                    <a:lnTo>
                      <a:pt x="341" y="206"/>
                    </a:lnTo>
                    <a:lnTo>
                      <a:pt x="337" y="224"/>
                    </a:lnTo>
                    <a:lnTo>
                      <a:pt x="331" y="239"/>
                    </a:lnTo>
                    <a:lnTo>
                      <a:pt x="324" y="254"/>
                    </a:lnTo>
                    <a:lnTo>
                      <a:pt x="315" y="268"/>
                    </a:lnTo>
                    <a:lnTo>
                      <a:pt x="305" y="282"/>
                    </a:lnTo>
                    <a:lnTo>
                      <a:pt x="294" y="294"/>
                    </a:lnTo>
                    <a:lnTo>
                      <a:pt x="282" y="304"/>
                    </a:lnTo>
                    <a:lnTo>
                      <a:pt x="268" y="315"/>
                    </a:lnTo>
                    <a:lnTo>
                      <a:pt x="254" y="324"/>
                    </a:lnTo>
                    <a:lnTo>
                      <a:pt x="240" y="331"/>
                    </a:lnTo>
                    <a:lnTo>
                      <a:pt x="224" y="336"/>
                    </a:lnTo>
                    <a:lnTo>
                      <a:pt x="207" y="341"/>
                    </a:lnTo>
                    <a:lnTo>
                      <a:pt x="189" y="343"/>
                    </a:lnTo>
                    <a:lnTo>
                      <a:pt x="172" y="344"/>
                    </a:lnTo>
                    <a:lnTo>
                      <a:pt x="155" y="343"/>
                    </a:lnTo>
                    <a:lnTo>
                      <a:pt x="138" y="341"/>
                    </a:lnTo>
                    <a:lnTo>
                      <a:pt x="121" y="336"/>
                    </a:lnTo>
                    <a:lnTo>
                      <a:pt x="105" y="331"/>
                    </a:lnTo>
                    <a:lnTo>
                      <a:pt x="90" y="324"/>
                    </a:lnTo>
                    <a:lnTo>
                      <a:pt x="76" y="315"/>
                    </a:lnTo>
                    <a:lnTo>
                      <a:pt x="63" y="304"/>
                    </a:lnTo>
                    <a:lnTo>
                      <a:pt x="50" y="294"/>
                    </a:lnTo>
                    <a:lnTo>
                      <a:pt x="39" y="282"/>
                    </a:lnTo>
                    <a:lnTo>
                      <a:pt x="30" y="268"/>
                    </a:lnTo>
                    <a:lnTo>
                      <a:pt x="21" y="254"/>
                    </a:lnTo>
                    <a:lnTo>
                      <a:pt x="14" y="239"/>
                    </a:lnTo>
                    <a:lnTo>
                      <a:pt x="8" y="224"/>
                    </a:lnTo>
                    <a:lnTo>
                      <a:pt x="3" y="206"/>
                    </a:lnTo>
                    <a:lnTo>
                      <a:pt x="1" y="189"/>
                    </a:lnTo>
                    <a:lnTo>
                      <a:pt x="0" y="172"/>
                    </a:lnTo>
                    <a:lnTo>
                      <a:pt x="1" y="154"/>
                    </a:lnTo>
                    <a:lnTo>
                      <a:pt x="3" y="137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0"/>
                    </a:lnTo>
                    <a:lnTo>
                      <a:pt x="30" y="75"/>
                    </a:lnTo>
                    <a:lnTo>
                      <a:pt x="39" y="63"/>
                    </a:lnTo>
                    <a:lnTo>
                      <a:pt x="50" y="50"/>
                    </a:lnTo>
                    <a:lnTo>
                      <a:pt x="63" y="39"/>
                    </a:lnTo>
                    <a:lnTo>
                      <a:pt x="76" y="30"/>
                    </a:lnTo>
                    <a:lnTo>
                      <a:pt x="90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8" y="3"/>
                    </a:lnTo>
                    <a:lnTo>
                      <a:pt x="155" y="1"/>
                    </a:lnTo>
                    <a:lnTo>
                      <a:pt x="17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65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t="50000" l="50000" r="50000" b="50000"/>
                </a:path>
              </a:gra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31" name=""/>
              <p:cNvSpPr/>
              <p:nvPr/>
            </p:nvSpPr>
            <p:spPr>
              <a:xfrm>
                <a:off x="9900297" y="1518512"/>
                <a:ext cx="38148" cy="38148"/>
              </a:xfrm>
              <a:custGeom>
                <a:avLst/>
                <a:pathLst>
                  <a:path w="169" h="169">
                    <a:moveTo>
                      <a:pt x="84" y="0"/>
                    </a:moveTo>
                    <a:lnTo>
                      <a:pt x="93" y="0"/>
                    </a:lnTo>
                    <a:lnTo>
                      <a:pt x="101" y="1"/>
                    </a:lnTo>
                    <a:lnTo>
                      <a:pt x="109" y="3"/>
                    </a:lnTo>
                    <a:lnTo>
                      <a:pt x="117" y="6"/>
                    </a:lnTo>
                    <a:lnTo>
                      <a:pt x="124" y="10"/>
                    </a:lnTo>
                    <a:lnTo>
                      <a:pt x="132" y="14"/>
                    </a:lnTo>
                    <a:lnTo>
                      <a:pt x="138" y="19"/>
                    </a:lnTo>
                    <a:lnTo>
                      <a:pt x="145" y="24"/>
                    </a:lnTo>
                    <a:lnTo>
                      <a:pt x="149" y="31"/>
                    </a:lnTo>
                    <a:lnTo>
                      <a:pt x="155" y="36"/>
                    </a:lnTo>
                    <a:lnTo>
                      <a:pt x="158" y="43"/>
                    </a:lnTo>
                    <a:lnTo>
                      <a:pt x="162" y="51"/>
                    </a:lnTo>
                    <a:lnTo>
                      <a:pt x="165" y="59"/>
                    </a:lnTo>
                    <a:lnTo>
                      <a:pt x="168" y="67"/>
                    </a:lnTo>
                    <a:lnTo>
                      <a:pt x="169" y="75"/>
                    </a:lnTo>
                    <a:lnTo>
                      <a:pt x="169" y="84"/>
                    </a:lnTo>
                    <a:lnTo>
                      <a:pt x="169" y="92"/>
                    </a:lnTo>
                    <a:lnTo>
                      <a:pt x="168" y="101"/>
                    </a:lnTo>
                    <a:lnTo>
                      <a:pt x="165" y="109"/>
                    </a:lnTo>
                    <a:lnTo>
                      <a:pt x="162" y="117"/>
                    </a:lnTo>
                    <a:lnTo>
                      <a:pt x="158" y="124"/>
                    </a:lnTo>
                    <a:lnTo>
                      <a:pt x="155" y="131"/>
                    </a:lnTo>
                    <a:lnTo>
                      <a:pt x="149" y="138"/>
                    </a:lnTo>
                    <a:lnTo>
                      <a:pt x="145" y="143"/>
                    </a:lnTo>
                    <a:lnTo>
                      <a:pt x="138" y="149"/>
                    </a:lnTo>
                    <a:lnTo>
                      <a:pt x="132" y="155"/>
                    </a:lnTo>
                    <a:lnTo>
                      <a:pt x="124" y="158"/>
                    </a:lnTo>
                    <a:lnTo>
                      <a:pt x="117" y="162"/>
                    </a:lnTo>
                    <a:lnTo>
                      <a:pt x="109" y="165"/>
                    </a:lnTo>
                    <a:lnTo>
                      <a:pt x="101" y="167"/>
                    </a:lnTo>
                    <a:lnTo>
                      <a:pt x="93" y="169"/>
                    </a:lnTo>
                    <a:lnTo>
                      <a:pt x="84" y="169"/>
                    </a:lnTo>
                    <a:lnTo>
                      <a:pt x="75" y="169"/>
                    </a:lnTo>
                    <a:lnTo>
                      <a:pt x="67" y="167"/>
                    </a:lnTo>
                    <a:lnTo>
                      <a:pt x="59" y="165"/>
                    </a:lnTo>
                    <a:lnTo>
                      <a:pt x="51" y="162"/>
                    </a:lnTo>
                    <a:lnTo>
                      <a:pt x="44" y="158"/>
                    </a:lnTo>
                    <a:lnTo>
                      <a:pt x="36" y="155"/>
                    </a:lnTo>
                    <a:lnTo>
                      <a:pt x="31" y="149"/>
                    </a:lnTo>
                    <a:lnTo>
                      <a:pt x="24" y="143"/>
                    </a:lnTo>
                    <a:lnTo>
                      <a:pt x="19" y="138"/>
                    </a:lnTo>
                    <a:lnTo>
                      <a:pt x="14" y="131"/>
                    </a:lnTo>
                    <a:lnTo>
                      <a:pt x="10" y="124"/>
                    </a:lnTo>
                    <a:lnTo>
                      <a:pt x="6" y="117"/>
                    </a:lnTo>
                    <a:lnTo>
                      <a:pt x="3" y="109"/>
                    </a:lnTo>
                    <a:lnTo>
                      <a:pt x="1" y="101"/>
                    </a:lnTo>
                    <a:lnTo>
                      <a:pt x="0" y="92"/>
                    </a:lnTo>
                    <a:lnTo>
                      <a:pt x="0" y="84"/>
                    </a:lnTo>
                    <a:lnTo>
                      <a:pt x="0" y="75"/>
                    </a:lnTo>
                    <a:lnTo>
                      <a:pt x="1" y="67"/>
                    </a:lnTo>
                    <a:lnTo>
                      <a:pt x="3" y="59"/>
                    </a:lnTo>
                    <a:lnTo>
                      <a:pt x="6" y="51"/>
                    </a:lnTo>
                    <a:lnTo>
                      <a:pt x="10" y="43"/>
                    </a:lnTo>
                    <a:lnTo>
                      <a:pt x="14" y="36"/>
                    </a:lnTo>
                    <a:lnTo>
                      <a:pt x="19" y="31"/>
                    </a:lnTo>
                    <a:lnTo>
                      <a:pt x="24" y="24"/>
                    </a:lnTo>
                    <a:lnTo>
                      <a:pt x="31" y="19"/>
                    </a:lnTo>
                    <a:lnTo>
                      <a:pt x="36" y="14"/>
                    </a:lnTo>
                    <a:lnTo>
                      <a:pt x="44" y="10"/>
                    </a:lnTo>
                    <a:lnTo>
                      <a:pt x="51" y="6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lnTo>
                      <a:pt x="8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0F0"/>
                  </a:gs>
                  <a:gs pos="74000">
                    <a:srgbClr val="002060"/>
                  </a:gs>
                </a:gsLst>
                <a:path path="circle">
                  <a:fillToRect t="50000" l="50000" r="50000" b="50000"/>
                </a:path>
              </a:gra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32" name=""/>
              <p:cNvSpPr/>
              <p:nvPr/>
            </p:nvSpPr>
            <p:spPr>
              <a:xfrm>
                <a:off x="9905741" y="1533501"/>
                <a:ext cx="10899" cy="10899"/>
              </a:xfrm>
              <a:custGeom>
                <a:avLst/>
                <a:pathLst>
                  <a:path w="46" h="47">
                    <a:moveTo>
                      <a:pt x="23" y="0"/>
                    </a:moveTo>
                    <a:lnTo>
                      <a:pt x="27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4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4"/>
                    </a:lnTo>
                    <a:lnTo>
                      <a:pt x="27" y="46"/>
                    </a:lnTo>
                    <a:lnTo>
                      <a:pt x="23" y="47"/>
                    </a:lnTo>
                    <a:lnTo>
                      <a:pt x="18" y="46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33" name=""/>
              <p:cNvSpPr/>
              <p:nvPr/>
            </p:nvSpPr>
            <p:spPr>
              <a:xfrm>
                <a:off x="9923624" y="1528073"/>
                <a:ext cx="6813" cy="6813"/>
              </a:xfrm>
              <a:custGeom>
                <a:avLst/>
                <a:pathLst>
                  <a:path w="30" h="31">
                    <a:moveTo>
                      <a:pt x="15" y="0"/>
                    </a:move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0" y="15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4"/>
                    </a:lnTo>
                    <a:lnTo>
                      <a:pt x="26" y="26"/>
                    </a:lnTo>
                    <a:lnTo>
                      <a:pt x="24" y="27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</p:grpSp>
      <p:grpSp>
        <p:nvGrpSpPr>
          <p:cNvPr id="34" name=""/>
          <p:cNvGrpSpPr/>
          <p:nvPr/>
        </p:nvGrpSpPr>
        <p:grpSpPr>
          <a:xfrm>
            <a:off x="3883471" y="1496399"/>
            <a:ext cx="4558332" cy="3247575"/>
            <a:chOff x="3985541" y="2203702"/>
            <a:chExt cx="2911442" cy="2218366"/>
          </a:xfrm>
        </p:grpSpPr>
        <p:sp>
          <p:nvSpPr>
            <p:cNvPr id="35" name=""/>
            <p:cNvSpPr/>
            <p:nvPr/>
          </p:nvSpPr>
          <p:spPr>
            <a:xfrm>
              <a:off x="4618660" y="2974862"/>
              <a:ext cx="32973" cy="31705"/>
            </a:xfrm>
            <a:custGeom>
              <a:avLst/>
              <a:pathLst>
                <a:path w="15" h="15">
                  <a:moveTo>
                    <a:pt x="3" y="1"/>
                  </a:moveTo>
                  <a:cubicBezTo>
                    <a:pt x="5" y="3"/>
                    <a:pt x="5" y="5"/>
                    <a:pt x="6" y="6"/>
                  </a:cubicBezTo>
                  <a:cubicBezTo>
                    <a:pt x="6" y="7"/>
                    <a:pt x="11" y="4"/>
                    <a:pt x="9" y="0"/>
                  </a:cubicBezTo>
                  <a:cubicBezTo>
                    <a:pt x="12" y="0"/>
                    <a:pt x="15" y="4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ubicBezTo>
                    <a:pt x="4" y="15"/>
                    <a:pt x="0" y="11"/>
                    <a:pt x="0" y="7"/>
                  </a:cubicBezTo>
                  <a:cubicBezTo>
                    <a:pt x="0" y="5"/>
                    <a:pt x="2" y="3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36" name=""/>
            <p:cNvSpPr/>
            <p:nvPr/>
          </p:nvSpPr>
          <p:spPr>
            <a:xfrm>
              <a:off x="5571684" y="2203702"/>
              <a:ext cx="507358" cy="705705"/>
            </a:xfrm>
            <a:custGeom>
              <a:avLst/>
              <a:pathLst>
                <a:path w="229" h="331">
                  <a:moveTo>
                    <a:pt x="123" y="10"/>
                  </a:moveTo>
                  <a:cubicBezTo>
                    <a:pt x="124" y="12"/>
                    <a:pt x="122" y="18"/>
                    <a:pt x="126" y="16"/>
                  </a:cubicBezTo>
                  <a:cubicBezTo>
                    <a:pt x="130" y="15"/>
                    <a:pt x="134" y="12"/>
                    <a:pt x="135" y="14"/>
                  </a:cubicBezTo>
                  <a:cubicBezTo>
                    <a:pt x="136" y="16"/>
                    <a:pt x="143" y="16"/>
                    <a:pt x="140" y="12"/>
                  </a:cubicBezTo>
                  <a:cubicBezTo>
                    <a:pt x="138" y="8"/>
                    <a:pt x="132" y="7"/>
                    <a:pt x="129" y="7"/>
                  </a:cubicBezTo>
                  <a:cubicBezTo>
                    <a:pt x="127" y="7"/>
                    <a:pt x="124" y="0"/>
                    <a:pt x="123" y="3"/>
                  </a:cubicBezTo>
                  <a:cubicBezTo>
                    <a:pt x="122" y="6"/>
                    <a:pt x="123" y="10"/>
                    <a:pt x="123" y="10"/>
                  </a:cubicBezTo>
                  <a:close/>
                  <a:moveTo>
                    <a:pt x="171" y="48"/>
                  </a:moveTo>
                  <a:cubicBezTo>
                    <a:pt x="169" y="48"/>
                    <a:pt x="164" y="51"/>
                    <a:pt x="166" y="55"/>
                  </a:cubicBezTo>
                  <a:cubicBezTo>
                    <a:pt x="167" y="58"/>
                    <a:pt x="170" y="59"/>
                    <a:pt x="173" y="58"/>
                  </a:cubicBezTo>
                  <a:cubicBezTo>
                    <a:pt x="176" y="57"/>
                    <a:pt x="179" y="60"/>
                    <a:pt x="180" y="58"/>
                  </a:cubicBezTo>
                  <a:cubicBezTo>
                    <a:pt x="182" y="55"/>
                    <a:pt x="185" y="49"/>
                    <a:pt x="187" y="52"/>
                  </a:cubicBezTo>
                  <a:cubicBezTo>
                    <a:pt x="189" y="54"/>
                    <a:pt x="195" y="58"/>
                    <a:pt x="197" y="58"/>
                  </a:cubicBezTo>
                  <a:cubicBezTo>
                    <a:pt x="200" y="58"/>
                    <a:pt x="202" y="51"/>
                    <a:pt x="206" y="50"/>
                  </a:cubicBezTo>
                  <a:cubicBezTo>
                    <a:pt x="210" y="49"/>
                    <a:pt x="211" y="55"/>
                    <a:pt x="214" y="56"/>
                  </a:cubicBezTo>
                  <a:cubicBezTo>
                    <a:pt x="217" y="57"/>
                    <a:pt x="225" y="58"/>
                    <a:pt x="227" y="51"/>
                  </a:cubicBezTo>
                  <a:cubicBezTo>
                    <a:pt x="229" y="45"/>
                    <a:pt x="228" y="39"/>
                    <a:pt x="225" y="41"/>
                  </a:cubicBezTo>
                  <a:cubicBezTo>
                    <a:pt x="221" y="42"/>
                    <a:pt x="214" y="46"/>
                    <a:pt x="212" y="46"/>
                  </a:cubicBezTo>
                  <a:cubicBezTo>
                    <a:pt x="210" y="46"/>
                    <a:pt x="207" y="48"/>
                    <a:pt x="206" y="45"/>
                  </a:cubicBezTo>
                  <a:cubicBezTo>
                    <a:pt x="205" y="43"/>
                    <a:pt x="212" y="43"/>
                    <a:pt x="211" y="39"/>
                  </a:cubicBezTo>
                  <a:cubicBezTo>
                    <a:pt x="210" y="35"/>
                    <a:pt x="201" y="35"/>
                    <a:pt x="200" y="37"/>
                  </a:cubicBezTo>
                  <a:cubicBezTo>
                    <a:pt x="200" y="40"/>
                    <a:pt x="204" y="42"/>
                    <a:pt x="201" y="43"/>
                  </a:cubicBezTo>
                  <a:cubicBezTo>
                    <a:pt x="198" y="44"/>
                    <a:pt x="199" y="42"/>
                    <a:pt x="195" y="43"/>
                  </a:cubicBezTo>
                  <a:cubicBezTo>
                    <a:pt x="190" y="44"/>
                    <a:pt x="191" y="49"/>
                    <a:pt x="188" y="50"/>
                  </a:cubicBezTo>
                  <a:cubicBezTo>
                    <a:pt x="186" y="50"/>
                    <a:pt x="182" y="49"/>
                    <a:pt x="180" y="49"/>
                  </a:cubicBezTo>
                  <a:cubicBezTo>
                    <a:pt x="178" y="49"/>
                    <a:pt x="171" y="48"/>
                    <a:pt x="171" y="48"/>
                  </a:cubicBezTo>
                  <a:close/>
                  <a:moveTo>
                    <a:pt x="168" y="28"/>
                  </a:moveTo>
                  <a:cubicBezTo>
                    <a:pt x="168" y="28"/>
                    <a:pt x="172" y="27"/>
                    <a:pt x="171" y="24"/>
                  </a:cubicBezTo>
                  <a:cubicBezTo>
                    <a:pt x="170" y="21"/>
                    <a:pt x="176" y="21"/>
                    <a:pt x="176" y="21"/>
                  </a:cubicBezTo>
                  <a:cubicBezTo>
                    <a:pt x="176" y="21"/>
                    <a:pt x="177" y="23"/>
                    <a:pt x="181" y="22"/>
                  </a:cubicBezTo>
                  <a:cubicBezTo>
                    <a:pt x="184" y="20"/>
                    <a:pt x="181" y="18"/>
                    <a:pt x="183" y="18"/>
                  </a:cubicBezTo>
                  <a:cubicBezTo>
                    <a:pt x="185" y="18"/>
                    <a:pt x="191" y="17"/>
                    <a:pt x="192" y="15"/>
                  </a:cubicBezTo>
                  <a:cubicBezTo>
                    <a:pt x="193" y="12"/>
                    <a:pt x="196" y="13"/>
                    <a:pt x="199" y="18"/>
                  </a:cubicBezTo>
                  <a:cubicBezTo>
                    <a:pt x="201" y="23"/>
                    <a:pt x="196" y="23"/>
                    <a:pt x="194" y="22"/>
                  </a:cubicBezTo>
                  <a:cubicBezTo>
                    <a:pt x="192" y="21"/>
                    <a:pt x="191" y="24"/>
                    <a:pt x="189" y="27"/>
                  </a:cubicBezTo>
                  <a:cubicBezTo>
                    <a:pt x="187" y="30"/>
                    <a:pt x="189" y="31"/>
                    <a:pt x="188" y="35"/>
                  </a:cubicBezTo>
                  <a:cubicBezTo>
                    <a:pt x="186" y="38"/>
                    <a:pt x="182" y="41"/>
                    <a:pt x="178" y="41"/>
                  </a:cubicBezTo>
                  <a:cubicBezTo>
                    <a:pt x="175" y="41"/>
                    <a:pt x="174" y="38"/>
                    <a:pt x="172" y="34"/>
                  </a:cubicBezTo>
                  <a:cubicBezTo>
                    <a:pt x="171" y="30"/>
                    <a:pt x="165" y="29"/>
                    <a:pt x="168" y="28"/>
                  </a:cubicBezTo>
                  <a:close/>
                  <a:moveTo>
                    <a:pt x="125" y="22"/>
                  </a:moveTo>
                  <a:cubicBezTo>
                    <a:pt x="126" y="23"/>
                    <a:pt x="130" y="22"/>
                    <a:pt x="130" y="20"/>
                  </a:cubicBezTo>
                  <a:cubicBezTo>
                    <a:pt x="131" y="17"/>
                    <a:pt x="136" y="19"/>
                    <a:pt x="138" y="21"/>
                  </a:cubicBezTo>
                  <a:cubicBezTo>
                    <a:pt x="140" y="23"/>
                    <a:pt x="144" y="20"/>
                    <a:pt x="145" y="16"/>
                  </a:cubicBezTo>
                  <a:cubicBezTo>
                    <a:pt x="146" y="12"/>
                    <a:pt x="154" y="16"/>
                    <a:pt x="153" y="18"/>
                  </a:cubicBezTo>
                  <a:cubicBezTo>
                    <a:pt x="152" y="21"/>
                    <a:pt x="154" y="22"/>
                    <a:pt x="154" y="24"/>
                  </a:cubicBezTo>
                  <a:cubicBezTo>
                    <a:pt x="153" y="25"/>
                    <a:pt x="146" y="28"/>
                    <a:pt x="143" y="28"/>
                  </a:cubicBezTo>
                  <a:cubicBezTo>
                    <a:pt x="140" y="28"/>
                    <a:pt x="138" y="31"/>
                    <a:pt x="135" y="32"/>
                  </a:cubicBezTo>
                  <a:cubicBezTo>
                    <a:pt x="132" y="34"/>
                    <a:pt x="128" y="34"/>
                    <a:pt x="126" y="31"/>
                  </a:cubicBezTo>
                  <a:cubicBezTo>
                    <a:pt x="123" y="28"/>
                    <a:pt x="120" y="28"/>
                    <a:pt x="121" y="25"/>
                  </a:cubicBezTo>
                  <a:cubicBezTo>
                    <a:pt x="122" y="22"/>
                    <a:pt x="125" y="22"/>
                    <a:pt x="125" y="22"/>
                  </a:cubicBezTo>
                  <a:close/>
                  <a:moveTo>
                    <a:pt x="27" y="254"/>
                  </a:moveTo>
                  <a:cubicBezTo>
                    <a:pt x="24" y="257"/>
                    <a:pt x="25" y="261"/>
                    <a:pt x="21" y="263"/>
                  </a:cubicBezTo>
                  <a:cubicBezTo>
                    <a:pt x="16" y="265"/>
                    <a:pt x="16" y="265"/>
                    <a:pt x="11" y="263"/>
                  </a:cubicBezTo>
                  <a:cubicBezTo>
                    <a:pt x="7" y="261"/>
                    <a:pt x="3" y="269"/>
                    <a:pt x="1" y="272"/>
                  </a:cubicBezTo>
                  <a:cubicBezTo>
                    <a:pt x="0" y="276"/>
                    <a:pt x="1" y="281"/>
                    <a:pt x="3" y="281"/>
                  </a:cubicBezTo>
                  <a:cubicBezTo>
                    <a:pt x="6" y="281"/>
                    <a:pt x="10" y="284"/>
                    <a:pt x="10" y="285"/>
                  </a:cubicBezTo>
                  <a:cubicBezTo>
                    <a:pt x="11" y="286"/>
                    <a:pt x="7" y="282"/>
                    <a:pt x="4" y="286"/>
                  </a:cubicBezTo>
                  <a:cubicBezTo>
                    <a:pt x="1" y="291"/>
                    <a:pt x="2" y="296"/>
                    <a:pt x="3" y="297"/>
                  </a:cubicBezTo>
                  <a:cubicBezTo>
                    <a:pt x="4" y="299"/>
                    <a:pt x="10" y="293"/>
                    <a:pt x="11" y="290"/>
                  </a:cubicBezTo>
                  <a:cubicBezTo>
                    <a:pt x="11" y="287"/>
                    <a:pt x="13" y="287"/>
                    <a:pt x="14" y="290"/>
                  </a:cubicBezTo>
                  <a:cubicBezTo>
                    <a:pt x="14" y="293"/>
                    <a:pt x="15" y="299"/>
                    <a:pt x="12" y="301"/>
                  </a:cubicBezTo>
                  <a:cubicBezTo>
                    <a:pt x="9" y="302"/>
                    <a:pt x="6" y="304"/>
                    <a:pt x="6" y="306"/>
                  </a:cubicBezTo>
                  <a:cubicBezTo>
                    <a:pt x="7" y="309"/>
                    <a:pt x="10" y="314"/>
                    <a:pt x="11" y="315"/>
                  </a:cubicBezTo>
                  <a:cubicBezTo>
                    <a:pt x="13" y="316"/>
                    <a:pt x="18" y="320"/>
                    <a:pt x="21" y="323"/>
                  </a:cubicBezTo>
                  <a:cubicBezTo>
                    <a:pt x="25" y="326"/>
                    <a:pt x="31" y="328"/>
                    <a:pt x="33" y="330"/>
                  </a:cubicBezTo>
                  <a:cubicBezTo>
                    <a:pt x="36" y="331"/>
                    <a:pt x="44" y="329"/>
                    <a:pt x="40" y="323"/>
                  </a:cubicBezTo>
                  <a:cubicBezTo>
                    <a:pt x="36" y="318"/>
                    <a:pt x="36" y="310"/>
                    <a:pt x="37" y="306"/>
                  </a:cubicBezTo>
                  <a:cubicBezTo>
                    <a:pt x="37" y="303"/>
                    <a:pt x="38" y="298"/>
                    <a:pt x="39" y="292"/>
                  </a:cubicBezTo>
                  <a:cubicBezTo>
                    <a:pt x="39" y="287"/>
                    <a:pt x="39" y="282"/>
                    <a:pt x="43" y="277"/>
                  </a:cubicBezTo>
                  <a:cubicBezTo>
                    <a:pt x="47" y="273"/>
                    <a:pt x="50" y="269"/>
                    <a:pt x="55" y="265"/>
                  </a:cubicBezTo>
                  <a:cubicBezTo>
                    <a:pt x="59" y="260"/>
                    <a:pt x="63" y="259"/>
                    <a:pt x="65" y="256"/>
                  </a:cubicBezTo>
                  <a:cubicBezTo>
                    <a:pt x="67" y="254"/>
                    <a:pt x="74" y="255"/>
                    <a:pt x="76" y="253"/>
                  </a:cubicBezTo>
                  <a:cubicBezTo>
                    <a:pt x="77" y="251"/>
                    <a:pt x="90" y="241"/>
                    <a:pt x="93" y="239"/>
                  </a:cubicBezTo>
                  <a:cubicBezTo>
                    <a:pt x="96" y="237"/>
                    <a:pt x="103" y="232"/>
                    <a:pt x="105" y="231"/>
                  </a:cubicBezTo>
                  <a:cubicBezTo>
                    <a:pt x="108" y="230"/>
                    <a:pt x="117" y="227"/>
                    <a:pt x="120" y="224"/>
                  </a:cubicBezTo>
                  <a:cubicBezTo>
                    <a:pt x="123" y="222"/>
                    <a:pt x="121" y="217"/>
                    <a:pt x="134" y="214"/>
                  </a:cubicBezTo>
                  <a:cubicBezTo>
                    <a:pt x="147" y="210"/>
                    <a:pt x="155" y="210"/>
                    <a:pt x="163" y="211"/>
                  </a:cubicBezTo>
                  <a:cubicBezTo>
                    <a:pt x="171" y="211"/>
                    <a:pt x="185" y="204"/>
                    <a:pt x="188" y="204"/>
                  </a:cubicBezTo>
                  <a:cubicBezTo>
                    <a:pt x="191" y="204"/>
                    <a:pt x="199" y="201"/>
                    <a:pt x="201" y="195"/>
                  </a:cubicBezTo>
                  <a:cubicBezTo>
                    <a:pt x="203" y="188"/>
                    <a:pt x="203" y="179"/>
                    <a:pt x="195" y="180"/>
                  </a:cubicBezTo>
                  <a:cubicBezTo>
                    <a:pt x="187" y="181"/>
                    <a:pt x="185" y="184"/>
                    <a:pt x="176" y="188"/>
                  </a:cubicBezTo>
                  <a:cubicBezTo>
                    <a:pt x="168" y="192"/>
                    <a:pt x="162" y="193"/>
                    <a:pt x="158" y="190"/>
                  </a:cubicBezTo>
                  <a:cubicBezTo>
                    <a:pt x="153" y="187"/>
                    <a:pt x="146" y="179"/>
                    <a:pt x="141" y="183"/>
                  </a:cubicBezTo>
                  <a:cubicBezTo>
                    <a:pt x="135" y="187"/>
                    <a:pt x="132" y="188"/>
                    <a:pt x="124" y="188"/>
                  </a:cubicBezTo>
                  <a:cubicBezTo>
                    <a:pt x="116" y="188"/>
                    <a:pt x="107" y="191"/>
                    <a:pt x="102" y="195"/>
                  </a:cubicBezTo>
                  <a:cubicBezTo>
                    <a:pt x="98" y="199"/>
                    <a:pt x="96" y="202"/>
                    <a:pt x="93" y="200"/>
                  </a:cubicBezTo>
                  <a:cubicBezTo>
                    <a:pt x="90" y="198"/>
                    <a:pt x="89" y="202"/>
                    <a:pt x="88" y="207"/>
                  </a:cubicBezTo>
                  <a:cubicBezTo>
                    <a:pt x="87" y="213"/>
                    <a:pt x="84" y="212"/>
                    <a:pt x="79" y="214"/>
                  </a:cubicBezTo>
                  <a:cubicBezTo>
                    <a:pt x="74" y="217"/>
                    <a:pt x="73" y="221"/>
                    <a:pt x="67" y="223"/>
                  </a:cubicBezTo>
                  <a:cubicBezTo>
                    <a:pt x="62" y="225"/>
                    <a:pt x="55" y="224"/>
                    <a:pt x="53" y="227"/>
                  </a:cubicBezTo>
                  <a:cubicBezTo>
                    <a:pt x="52" y="231"/>
                    <a:pt x="56" y="234"/>
                    <a:pt x="53" y="236"/>
                  </a:cubicBezTo>
                  <a:cubicBezTo>
                    <a:pt x="49" y="238"/>
                    <a:pt x="56" y="241"/>
                    <a:pt x="48" y="242"/>
                  </a:cubicBezTo>
                  <a:cubicBezTo>
                    <a:pt x="40" y="242"/>
                    <a:pt x="37" y="243"/>
                    <a:pt x="36" y="244"/>
                  </a:cubicBezTo>
                  <a:cubicBezTo>
                    <a:pt x="35" y="246"/>
                    <a:pt x="32" y="246"/>
                    <a:pt x="30" y="247"/>
                  </a:cubicBezTo>
                  <a:cubicBezTo>
                    <a:pt x="28" y="249"/>
                    <a:pt x="27" y="254"/>
                    <a:pt x="27" y="25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37" name=""/>
            <p:cNvSpPr/>
            <p:nvPr/>
          </p:nvSpPr>
          <p:spPr>
            <a:xfrm>
              <a:off x="4864362" y="2898156"/>
              <a:ext cx="459493" cy="430582"/>
            </a:xfrm>
            <a:custGeom>
              <a:avLst/>
              <a:pathLst>
                <a:path w="207" h="202">
                  <a:moveTo>
                    <a:pt x="46" y="29"/>
                  </a:moveTo>
                  <a:cubicBezTo>
                    <a:pt x="47" y="32"/>
                    <a:pt x="49" y="34"/>
                    <a:pt x="50" y="36"/>
                  </a:cubicBezTo>
                  <a:cubicBezTo>
                    <a:pt x="52" y="41"/>
                    <a:pt x="55" y="42"/>
                    <a:pt x="59" y="40"/>
                  </a:cubicBezTo>
                  <a:cubicBezTo>
                    <a:pt x="64" y="39"/>
                    <a:pt x="68" y="34"/>
                    <a:pt x="66" y="31"/>
                  </a:cubicBezTo>
                  <a:cubicBezTo>
                    <a:pt x="64" y="28"/>
                    <a:pt x="59" y="29"/>
                    <a:pt x="60" y="22"/>
                  </a:cubicBezTo>
                  <a:cubicBezTo>
                    <a:pt x="62" y="16"/>
                    <a:pt x="62" y="11"/>
                    <a:pt x="62" y="9"/>
                  </a:cubicBezTo>
                  <a:cubicBezTo>
                    <a:pt x="61" y="8"/>
                    <a:pt x="66" y="5"/>
                    <a:pt x="69" y="7"/>
                  </a:cubicBezTo>
                  <a:cubicBezTo>
                    <a:pt x="73" y="8"/>
                    <a:pt x="75" y="0"/>
                    <a:pt x="77" y="8"/>
                  </a:cubicBezTo>
                  <a:cubicBezTo>
                    <a:pt x="79" y="15"/>
                    <a:pt x="78" y="21"/>
                    <a:pt x="79" y="24"/>
                  </a:cubicBezTo>
                  <a:cubicBezTo>
                    <a:pt x="80" y="27"/>
                    <a:pt x="84" y="30"/>
                    <a:pt x="84" y="34"/>
                  </a:cubicBezTo>
                  <a:cubicBezTo>
                    <a:pt x="85" y="39"/>
                    <a:pt x="89" y="44"/>
                    <a:pt x="90" y="44"/>
                  </a:cubicBezTo>
                  <a:cubicBezTo>
                    <a:pt x="91" y="45"/>
                    <a:pt x="99" y="50"/>
                    <a:pt x="100" y="43"/>
                  </a:cubicBezTo>
                  <a:cubicBezTo>
                    <a:pt x="102" y="37"/>
                    <a:pt x="101" y="32"/>
                    <a:pt x="104" y="27"/>
                  </a:cubicBezTo>
                  <a:cubicBezTo>
                    <a:pt x="106" y="21"/>
                    <a:pt x="104" y="20"/>
                    <a:pt x="109" y="20"/>
                  </a:cubicBezTo>
                  <a:cubicBezTo>
                    <a:pt x="115" y="20"/>
                    <a:pt x="123" y="20"/>
                    <a:pt x="127" y="20"/>
                  </a:cubicBezTo>
                  <a:cubicBezTo>
                    <a:pt x="131" y="21"/>
                    <a:pt x="136" y="22"/>
                    <a:pt x="138" y="20"/>
                  </a:cubicBezTo>
                  <a:cubicBezTo>
                    <a:pt x="141" y="19"/>
                    <a:pt x="146" y="15"/>
                    <a:pt x="150" y="18"/>
                  </a:cubicBezTo>
                  <a:cubicBezTo>
                    <a:pt x="154" y="22"/>
                    <a:pt x="157" y="27"/>
                    <a:pt x="158" y="30"/>
                  </a:cubicBezTo>
                  <a:cubicBezTo>
                    <a:pt x="159" y="33"/>
                    <a:pt x="157" y="35"/>
                    <a:pt x="157" y="38"/>
                  </a:cubicBezTo>
                  <a:cubicBezTo>
                    <a:pt x="158" y="40"/>
                    <a:pt x="162" y="38"/>
                    <a:pt x="166" y="34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8" y="71"/>
                    <a:pt x="198" y="71"/>
                    <a:pt x="198" y="71"/>
                  </a:cubicBezTo>
                  <a:cubicBezTo>
                    <a:pt x="207" y="77"/>
                    <a:pt x="207" y="77"/>
                    <a:pt x="207" y="7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4"/>
                    <a:pt x="138" y="134"/>
                    <a:pt x="138" y="134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39" y="191"/>
                    <a:pt x="139" y="191"/>
                    <a:pt x="139" y="191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38" name=""/>
            <p:cNvSpPr/>
            <p:nvPr/>
          </p:nvSpPr>
          <p:spPr>
            <a:xfrm>
              <a:off x="4953708" y="2587237"/>
              <a:ext cx="268038" cy="324215"/>
            </a:xfrm>
            <a:custGeom>
              <a:avLst/>
              <a:pathLst>
                <a:path w="121" h="152">
                  <a:moveTo>
                    <a:pt x="0" y="59"/>
                  </a:moveTo>
                  <a:cubicBezTo>
                    <a:pt x="3" y="54"/>
                    <a:pt x="5" y="50"/>
                    <a:pt x="6" y="48"/>
                  </a:cubicBezTo>
                  <a:cubicBezTo>
                    <a:pt x="9" y="43"/>
                    <a:pt x="18" y="45"/>
                    <a:pt x="25" y="45"/>
                  </a:cubicBezTo>
                  <a:cubicBezTo>
                    <a:pt x="33" y="45"/>
                    <a:pt x="31" y="39"/>
                    <a:pt x="31" y="35"/>
                  </a:cubicBezTo>
                  <a:cubicBezTo>
                    <a:pt x="31" y="32"/>
                    <a:pt x="36" y="29"/>
                    <a:pt x="34" y="26"/>
                  </a:cubicBezTo>
                  <a:cubicBezTo>
                    <a:pt x="32" y="22"/>
                    <a:pt x="34" y="17"/>
                    <a:pt x="37" y="15"/>
                  </a:cubicBezTo>
                  <a:cubicBezTo>
                    <a:pt x="40" y="13"/>
                    <a:pt x="43" y="8"/>
                    <a:pt x="49" y="8"/>
                  </a:cubicBezTo>
                  <a:cubicBezTo>
                    <a:pt x="54" y="7"/>
                    <a:pt x="53" y="5"/>
                    <a:pt x="56" y="2"/>
                  </a:cubicBezTo>
                  <a:cubicBezTo>
                    <a:pt x="60" y="0"/>
                    <a:pt x="62" y="5"/>
                    <a:pt x="62" y="5"/>
                  </a:cubicBezTo>
                  <a:cubicBezTo>
                    <a:pt x="62" y="5"/>
                    <a:pt x="68" y="10"/>
                    <a:pt x="72" y="6"/>
                  </a:cubicBezTo>
                  <a:cubicBezTo>
                    <a:pt x="75" y="3"/>
                    <a:pt x="77" y="11"/>
                    <a:pt x="80" y="11"/>
                  </a:cubicBezTo>
                  <a:cubicBezTo>
                    <a:pt x="82" y="11"/>
                    <a:pt x="85" y="8"/>
                    <a:pt x="86" y="6"/>
                  </a:cubicBezTo>
                  <a:cubicBezTo>
                    <a:pt x="88" y="9"/>
                    <a:pt x="85" y="11"/>
                    <a:pt x="90" y="10"/>
                  </a:cubicBezTo>
                  <a:cubicBezTo>
                    <a:pt x="95" y="10"/>
                    <a:pt x="97" y="10"/>
                    <a:pt x="98" y="14"/>
                  </a:cubicBezTo>
                  <a:cubicBezTo>
                    <a:pt x="100" y="17"/>
                    <a:pt x="101" y="24"/>
                    <a:pt x="98" y="23"/>
                  </a:cubicBezTo>
                  <a:cubicBezTo>
                    <a:pt x="95" y="22"/>
                    <a:pt x="93" y="21"/>
                    <a:pt x="91" y="22"/>
                  </a:cubicBezTo>
                  <a:cubicBezTo>
                    <a:pt x="89" y="24"/>
                    <a:pt x="93" y="29"/>
                    <a:pt x="95" y="33"/>
                  </a:cubicBezTo>
                  <a:cubicBezTo>
                    <a:pt x="98" y="37"/>
                    <a:pt x="99" y="45"/>
                    <a:pt x="105" y="49"/>
                  </a:cubicBezTo>
                  <a:cubicBezTo>
                    <a:pt x="111" y="53"/>
                    <a:pt x="113" y="61"/>
                    <a:pt x="113" y="65"/>
                  </a:cubicBezTo>
                  <a:cubicBezTo>
                    <a:pt x="112" y="70"/>
                    <a:pt x="113" y="86"/>
                    <a:pt x="114" y="92"/>
                  </a:cubicBezTo>
                  <a:cubicBezTo>
                    <a:pt x="114" y="98"/>
                    <a:pt x="114" y="104"/>
                    <a:pt x="118" y="112"/>
                  </a:cubicBezTo>
                  <a:cubicBezTo>
                    <a:pt x="121" y="120"/>
                    <a:pt x="121" y="125"/>
                    <a:pt x="120" y="128"/>
                  </a:cubicBezTo>
                  <a:cubicBezTo>
                    <a:pt x="119" y="131"/>
                    <a:pt x="115" y="140"/>
                    <a:pt x="113" y="144"/>
                  </a:cubicBezTo>
                  <a:cubicBezTo>
                    <a:pt x="111" y="149"/>
                    <a:pt x="89" y="152"/>
                    <a:pt x="82" y="152"/>
                  </a:cubicBezTo>
                  <a:cubicBezTo>
                    <a:pt x="75" y="152"/>
                    <a:pt x="69" y="148"/>
                    <a:pt x="65" y="144"/>
                  </a:cubicBezTo>
                  <a:cubicBezTo>
                    <a:pt x="61" y="139"/>
                    <a:pt x="60" y="129"/>
                    <a:pt x="56" y="124"/>
                  </a:cubicBezTo>
                  <a:cubicBezTo>
                    <a:pt x="52" y="118"/>
                    <a:pt x="45" y="115"/>
                    <a:pt x="46" y="109"/>
                  </a:cubicBezTo>
                  <a:cubicBezTo>
                    <a:pt x="46" y="103"/>
                    <a:pt x="41" y="96"/>
                    <a:pt x="39" y="91"/>
                  </a:cubicBezTo>
                  <a:cubicBezTo>
                    <a:pt x="37" y="87"/>
                    <a:pt x="38" y="82"/>
                    <a:pt x="37" y="78"/>
                  </a:cubicBezTo>
                  <a:cubicBezTo>
                    <a:pt x="36" y="74"/>
                    <a:pt x="35" y="69"/>
                    <a:pt x="34" y="74"/>
                  </a:cubicBezTo>
                  <a:cubicBezTo>
                    <a:pt x="32" y="78"/>
                    <a:pt x="34" y="85"/>
                    <a:pt x="32" y="91"/>
                  </a:cubicBezTo>
                  <a:cubicBezTo>
                    <a:pt x="32" y="92"/>
                    <a:pt x="32" y="92"/>
                    <a:pt x="32" y="93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5" y="71"/>
                    <a:pt x="15" y="71"/>
                    <a:pt x="15" y="71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39" name=""/>
            <p:cNvSpPr/>
            <p:nvPr/>
          </p:nvSpPr>
          <p:spPr>
            <a:xfrm>
              <a:off x="4692051" y="3068957"/>
              <a:ext cx="390357" cy="306828"/>
            </a:xfrm>
            <a:custGeom>
              <a:avLst/>
              <a:pathLst>
                <a:path w="367" h="300">
                  <a:moveTo>
                    <a:pt x="367" y="235"/>
                  </a:moveTo>
                  <a:lnTo>
                    <a:pt x="344" y="258"/>
                  </a:lnTo>
                  <a:lnTo>
                    <a:pt x="331" y="250"/>
                  </a:lnTo>
                  <a:lnTo>
                    <a:pt x="321" y="258"/>
                  </a:lnTo>
                  <a:lnTo>
                    <a:pt x="337" y="273"/>
                  </a:lnTo>
                  <a:lnTo>
                    <a:pt x="327" y="281"/>
                  </a:lnTo>
                  <a:lnTo>
                    <a:pt x="327" y="292"/>
                  </a:lnTo>
                  <a:lnTo>
                    <a:pt x="323" y="298"/>
                  </a:lnTo>
                  <a:lnTo>
                    <a:pt x="306" y="281"/>
                  </a:lnTo>
                  <a:lnTo>
                    <a:pt x="296" y="298"/>
                  </a:lnTo>
                  <a:lnTo>
                    <a:pt x="283" y="294"/>
                  </a:lnTo>
                  <a:lnTo>
                    <a:pt x="275" y="300"/>
                  </a:lnTo>
                  <a:lnTo>
                    <a:pt x="264" y="281"/>
                  </a:lnTo>
                  <a:lnTo>
                    <a:pt x="241" y="271"/>
                  </a:lnTo>
                  <a:lnTo>
                    <a:pt x="237" y="260"/>
                  </a:lnTo>
                  <a:lnTo>
                    <a:pt x="223" y="246"/>
                  </a:lnTo>
                  <a:lnTo>
                    <a:pt x="206" y="242"/>
                  </a:lnTo>
                  <a:lnTo>
                    <a:pt x="191" y="219"/>
                  </a:lnTo>
                  <a:lnTo>
                    <a:pt x="179" y="225"/>
                  </a:lnTo>
                  <a:lnTo>
                    <a:pt x="158" y="221"/>
                  </a:lnTo>
                  <a:lnTo>
                    <a:pt x="131" y="231"/>
                  </a:lnTo>
                  <a:lnTo>
                    <a:pt x="112" y="212"/>
                  </a:lnTo>
                  <a:lnTo>
                    <a:pt x="112" y="185"/>
                  </a:lnTo>
                  <a:lnTo>
                    <a:pt x="104" y="175"/>
                  </a:lnTo>
                  <a:lnTo>
                    <a:pt x="96" y="181"/>
                  </a:lnTo>
                  <a:lnTo>
                    <a:pt x="73" y="160"/>
                  </a:lnTo>
                  <a:lnTo>
                    <a:pt x="48" y="160"/>
                  </a:lnTo>
                  <a:lnTo>
                    <a:pt x="46" y="133"/>
                  </a:lnTo>
                  <a:lnTo>
                    <a:pt x="19" y="133"/>
                  </a:lnTo>
                  <a:lnTo>
                    <a:pt x="16" y="131"/>
                  </a:lnTo>
                  <a:lnTo>
                    <a:pt x="21" y="117"/>
                  </a:lnTo>
                  <a:lnTo>
                    <a:pt x="14" y="104"/>
                  </a:lnTo>
                  <a:lnTo>
                    <a:pt x="0" y="96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19" y="75"/>
                  </a:lnTo>
                  <a:lnTo>
                    <a:pt x="41" y="71"/>
                  </a:lnTo>
                  <a:lnTo>
                    <a:pt x="62" y="33"/>
                  </a:lnTo>
                  <a:lnTo>
                    <a:pt x="81" y="23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2" y="4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50" y="6"/>
                  </a:lnTo>
                  <a:lnTo>
                    <a:pt x="166" y="8"/>
                  </a:lnTo>
                  <a:lnTo>
                    <a:pt x="179" y="31"/>
                  </a:lnTo>
                  <a:lnTo>
                    <a:pt x="169" y="46"/>
                  </a:lnTo>
                  <a:lnTo>
                    <a:pt x="162" y="62"/>
                  </a:lnTo>
                  <a:lnTo>
                    <a:pt x="162" y="77"/>
                  </a:lnTo>
                  <a:lnTo>
                    <a:pt x="173" y="87"/>
                  </a:lnTo>
                  <a:lnTo>
                    <a:pt x="173" y="98"/>
                  </a:lnTo>
                  <a:lnTo>
                    <a:pt x="183" y="102"/>
                  </a:lnTo>
                  <a:lnTo>
                    <a:pt x="191" y="117"/>
                  </a:lnTo>
                  <a:lnTo>
                    <a:pt x="208" y="119"/>
                  </a:lnTo>
                  <a:lnTo>
                    <a:pt x="210" y="133"/>
                  </a:lnTo>
                  <a:lnTo>
                    <a:pt x="235" y="131"/>
                  </a:lnTo>
                  <a:lnTo>
                    <a:pt x="244" y="142"/>
                  </a:lnTo>
                  <a:lnTo>
                    <a:pt x="254" y="146"/>
                  </a:lnTo>
                  <a:lnTo>
                    <a:pt x="271" y="162"/>
                  </a:lnTo>
                  <a:lnTo>
                    <a:pt x="275" y="177"/>
                  </a:lnTo>
                  <a:lnTo>
                    <a:pt x="289" y="173"/>
                  </a:lnTo>
                  <a:lnTo>
                    <a:pt x="304" y="173"/>
                  </a:lnTo>
                  <a:lnTo>
                    <a:pt x="308" y="187"/>
                  </a:lnTo>
                  <a:lnTo>
                    <a:pt x="325" y="200"/>
                  </a:lnTo>
                  <a:lnTo>
                    <a:pt x="331" y="187"/>
                  </a:lnTo>
                  <a:lnTo>
                    <a:pt x="346" y="198"/>
                  </a:lnTo>
                  <a:lnTo>
                    <a:pt x="339" y="204"/>
                  </a:lnTo>
                  <a:lnTo>
                    <a:pt x="360" y="217"/>
                  </a:lnTo>
                  <a:lnTo>
                    <a:pt x="362" y="225"/>
                  </a:lnTo>
                  <a:lnTo>
                    <a:pt x="367" y="23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0" name=""/>
            <p:cNvSpPr/>
            <p:nvPr/>
          </p:nvSpPr>
          <p:spPr>
            <a:xfrm>
              <a:off x="4536760" y="2921679"/>
              <a:ext cx="221238" cy="223985"/>
            </a:xfrm>
            <a:custGeom>
              <a:avLst/>
              <a:pathLst>
                <a:path w="100" h="105">
                  <a:moveTo>
                    <a:pt x="16" y="18"/>
                  </a:moveTo>
                  <a:cubicBezTo>
                    <a:pt x="18" y="18"/>
                    <a:pt x="19" y="16"/>
                    <a:pt x="20" y="15"/>
                  </a:cubicBezTo>
                  <a:cubicBezTo>
                    <a:pt x="22" y="11"/>
                    <a:pt x="29" y="16"/>
                    <a:pt x="30" y="19"/>
                  </a:cubicBezTo>
                  <a:cubicBezTo>
                    <a:pt x="32" y="23"/>
                    <a:pt x="35" y="22"/>
                    <a:pt x="37" y="23"/>
                  </a:cubicBezTo>
                  <a:cubicBezTo>
                    <a:pt x="38" y="23"/>
                    <a:pt x="39" y="25"/>
                    <a:pt x="40" y="26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6"/>
                    <a:pt x="41" y="40"/>
                    <a:pt x="45" y="40"/>
                  </a:cubicBezTo>
                  <a:cubicBezTo>
                    <a:pt x="49" y="40"/>
                    <a:pt x="52" y="36"/>
                    <a:pt x="52" y="32"/>
                  </a:cubicBezTo>
                  <a:cubicBezTo>
                    <a:pt x="52" y="29"/>
                    <a:pt x="49" y="25"/>
                    <a:pt x="46" y="25"/>
                  </a:cubicBezTo>
                  <a:cubicBezTo>
                    <a:pt x="45" y="24"/>
                    <a:pt x="45" y="24"/>
                    <a:pt x="45" y="23"/>
                  </a:cubicBezTo>
                  <a:cubicBezTo>
                    <a:pt x="40" y="19"/>
                    <a:pt x="39" y="17"/>
                    <a:pt x="40" y="14"/>
                  </a:cubicBezTo>
                  <a:cubicBezTo>
                    <a:pt x="41" y="10"/>
                    <a:pt x="48" y="9"/>
                    <a:pt x="39" y="3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46" y="0"/>
                    <a:pt x="60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3" y="27"/>
                    <a:pt x="16" y="26"/>
                  </a:cubicBezTo>
                  <a:cubicBezTo>
                    <a:pt x="17" y="25"/>
                    <a:pt x="17" y="22"/>
                    <a:pt x="16" y="1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350" cap="rnd">
              <a:solidFill>
                <a:schemeClr val="bg2"/>
              </a:solidFill>
            </a:ln>
            <a:effectLst>
              <a:outerShdw sx="102000" sy="102000" dir="0" dist="0" blurRad="63500" algn="ctr">
                <a:srgbClr val="000000">
                  <a:alpha val="40000"/>
                </a:srgbClr>
              </a:outerShdw>
            </a:effectLst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1" name=""/>
            <p:cNvSpPr/>
            <p:nvPr/>
          </p:nvSpPr>
          <p:spPr>
            <a:xfrm>
              <a:off x="4503787" y="3049524"/>
              <a:ext cx="210601" cy="153414"/>
            </a:xfrm>
            <a:custGeom>
              <a:avLst/>
              <a:pathLst>
                <a:path w="198" h="150">
                  <a:moveTo>
                    <a:pt x="193" y="150"/>
                  </a:moveTo>
                  <a:lnTo>
                    <a:pt x="164" y="134"/>
                  </a:lnTo>
                  <a:lnTo>
                    <a:pt x="164" y="138"/>
                  </a:lnTo>
                  <a:lnTo>
                    <a:pt x="158" y="142"/>
                  </a:lnTo>
                  <a:lnTo>
                    <a:pt x="148" y="131"/>
                  </a:lnTo>
                  <a:lnTo>
                    <a:pt x="137" y="131"/>
                  </a:lnTo>
                  <a:lnTo>
                    <a:pt x="131" y="121"/>
                  </a:lnTo>
                  <a:lnTo>
                    <a:pt x="129" y="111"/>
                  </a:lnTo>
                  <a:lnTo>
                    <a:pt x="114" y="108"/>
                  </a:lnTo>
                  <a:lnTo>
                    <a:pt x="106" y="117"/>
                  </a:lnTo>
                  <a:lnTo>
                    <a:pt x="93" y="115"/>
                  </a:lnTo>
                  <a:lnTo>
                    <a:pt x="85" y="123"/>
                  </a:lnTo>
                  <a:lnTo>
                    <a:pt x="79" y="123"/>
                  </a:lnTo>
                  <a:lnTo>
                    <a:pt x="68" y="117"/>
                  </a:lnTo>
                  <a:lnTo>
                    <a:pt x="52" y="117"/>
                  </a:lnTo>
                  <a:lnTo>
                    <a:pt x="50" y="111"/>
                  </a:lnTo>
                  <a:lnTo>
                    <a:pt x="37" y="111"/>
                  </a:lnTo>
                  <a:lnTo>
                    <a:pt x="31" y="104"/>
                  </a:lnTo>
                  <a:lnTo>
                    <a:pt x="10" y="100"/>
                  </a:lnTo>
                  <a:lnTo>
                    <a:pt x="0" y="92"/>
                  </a:lnTo>
                  <a:lnTo>
                    <a:pt x="2" y="77"/>
                  </a:lnTo>
                  <a:lnTo>
                    <a:pt x="12" y="75"/>
                  </a:lnTo>
                  <a:lnTo>
                    <a:pt x="14" y="63"/>
                  </a:lnTo>
                  <a:lnTo>
                    <a:pt x="27" y="54"/>
                  </a:lnTo>
                  <a:lnTo>
                    <a:pt x="37" y="42"/>
                  </a:lnTo>
                  <a:lnTo>
                    <a:pt x="29" y="27"/>
                  </a:lnTo>
                  <a:lnTo>
                    <a:pt x="33" y="17"/>
                  </a:lnTo>
                  <a:lnTo>
                    <a:pt x="39" y="11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60" y="8"/>
                  </a:lnTo>
                  <a:lnTo>
                    <a:pt x="73" y="0"/>
                  </a:lnTo>
                  <a:lnTo>
                    <a:pt x="75" y="11"/>
                  </a:lnTo>
                  <a:lnTo>
                    <a:pt x="98" y="11"/>
                  </a:lnTo>
                  <a:lnTo>
                    <a:pt x="110" y="17"/>
                  </a:lnTo>
                  <a:lnTo>
                    <a:pt x="118" y="15"/>
                  </a:lnTo>
                  <a:lnTo>
                    <a:pt x="127" y="8"/>
                  </a:lnTo>
                  <a:lnTo>
                    <a:pt x="143" y="21"/>
                  </a:lnTo>
                  <a:lnTo>
                    <a:pt x="139" y="38"/>
                  </a:lnTo>
                  <a:lnTo>
                    <a:pt x="145" y="44"/>
                  </a:lnTo>
                  <a:lnTo>
                    <a:pt x="150" y="40"/>
                  </a:lnTo>
                  <a:lnTo>
                    <a:pt x="164" y="40"/>
                  </a:lnTo>
                  <a:lnTo>
                    <a:pt x="162" y="48"/>
                  </a:lnTo>
                  <a:lnTo>
                    <a:pt x="173" y="52"/>
                  </a:lnTo>
                  <a:lnTo>
                    <a:pt x="164" y="71"/>
                  </a:lnTo>
                  <a:lnTo>
                    <a:pt x="181" y="77"/>
                  </a:lnTo>
                  <a:lnTo>
                    <a:pt x="185" y="98"/>
                  </a:lnTo>
                  <a:lnTo>
                    <a:pt x="177" y="115"/>
                  </a:lnTo>
                  <a:lnTo>
                    <a:pt x="191" y="123"/>
                  </a:lnTo>
                  <a:lnTo>
                    <a:pt x="198" y="136"/>
                  </a:lnTo>
                  <a:lnTo>
                    <a:pt x="193" y="150"/>
                  </a:lnTo>
                  <a:close/>
                </a:path>
              </a:pathLst>
            </a:custGeom>
            <a:solidFill>
              <a:srgbClr val="D9D9D9"/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2" name=""/>
            <p:cNvSpPr/>
            <p:nvPr/>
          </p:nvSpPr>
          <p:spPr>
            <a:xfrm>
              <a:off x="4405932" y="2978954"/>
              <a:ext cx="151037" cy="230121"/>
            </a:xfrm>
            <a:custGeom>
              <a:avLst/>
              <a:pathLst>
                <a:path w="68" h="108">
                  <a:moveTo>
                    <a:pt x="44" y="77"/>
                  </a:moveTo>
                  <a:cubicBezTo>
                    <a:pt x="42" y="83"/>
                    <a:pt x="42" y="83"/>
                    <a:pt x="42" y="83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1"/>
                    <a:pt x="17" y="98"/>
                    <a:pt x="17" y="95"/>
                  </a:cubicBezTo>
                  <a:cubicBezTo>
                    <a:pt x="17" y="88"/>
                    <a:pt x="15" y="86"/>
                    <a:pt x="10" y="85"/>
                  </a:cubicBezTo>
                  <a:cubicBezTo>
                    <a:pt x="6" y="84"/>
                    <a:pt x="5" y="82"/>
                    <a:pt x="8" y="79"/>
                  </a:cubicBezTo>
                  <a:cubicBezTo>
                    <a:pt x="12" y="75"/>
                    <a:pt x="6" y="72"/>
                    <a:pt x="3" y="69"/>
                  </a:cubicBezTo>
                  <a:cubicBezTo>
                    <a:pt x="1" y="66"/>
                    <a:pt x="2" y="62"/>
                    <a:pt x="1" y="60"/>
                  </a:cubicBezTo>
                  <a:cubicBezTo>
                    <a:pt x="0" y="57"/>
                    <a:pt x="7" y="53"/>
                    <a:pt x="11" y="49"/>
                  </a:cubicBezTo>
                  <a:cubicBezTo>
                    <a:pt x="14" y="44"/>
                    <a:pt x="12" y="40"/>
                    <a:pt x="13" y="37"/>
                  </a:cubicBezTo>
                  <a:cubicBezTo>
                    <a:pt x="14" y="35"/>
                    <a:pt x="22" y="36"/>
                    <a:pt x="24" y="34"/>
                  </a:cubicBezTo>
                  <a:cubicBezTo>
                    <a:pt x="25" y="32"/>
                    <a:pt x="26" y="21"/>
                    <a:pt x="26" y="21"/>
                  </a:cubicBezTo>
                  <a:cubicBezTo>
                    <a:pt x="26" y="21"/>
                    <a:pt x="34" y="20"/>
                    <a:pt x="38" y="20"/>
                  </a:cubicBezTo>
                  <a:cubicBezTo>
                    <a:pt x="42" y="19"/>
                    <a:pt x="43" y="16"/>
                    <a:pt x="44" y="11"/>
                  </a:cubicBezTo>
                  <a:cubicBezTo>
                    <a:pt x="44" y="6"/>
                    <a:pt x="50" y="2"/>
                    <a:pt x="56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5" y="70"/>
                    <a:pt x="45" y="70"/>
                    <a:pt x="45" y="70"/>
                  </a:cubicBezTo>
                  <a:lnTo>
                    <a:pt x="44" y="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3" name=""/>
            <p:cNvSpPr/>
            <p:nvPr/>
          </p:nvSpPr>
          <p:spPr>
            <a:xfrm>
              <a:off x="4424014" y="3678522"/>
              <a:ext cx="272293" cy="242394"/>
            </a:xfrm>
            <a:custGeom>
              <a:avLst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4" name=""/>
            <p:cNvSpPr/>
            <p:nvPr/>
          </p:nvSpPr>
          <p:spPr>
            <a:xfrm>
              <a:off x="4516551" y="3893301"/>
              <a:ext cx="122319" cy="217848"/>
            </a:xfrm>
            <a:custGeom>
              <a:avLst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5" name=""/>
            <p:cNvSpPr/>
            <p:nvPr/>
          </p:nvSpPr>
          <p:spPr>
            <a:xfrm>
              <a:off x="4257022" y="3706136"/>
              <a:ext cx="246765" cy="259781"/>
            </a:xfrm>
            <a:custGeom>
              <a:avLst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6" name=""/>
            <p:cNvSpPr/>
            <p:nvPr/>
          </p:nvSpPr>
          <p:spPr>
            <a:xfrm>
              <a:off x="4927117" y="3299078"/>
              <a:ext cx="305265" cy="324215"/>
            </a:xfrm>
            <a:custGeom>
              <a:avLst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7" name=""/>
            <p:cNvSpPr/>
            <p:nvPr/>
          </p:nvSpPr>
          <p:spPr>
            <a:xfrm>
              <a:off x="4712261" y="3409536"/>
              <a:ext cx="280802" cy="178983"/>
            </a:xfrm>
            <a:custGeom>
              <a:avLst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8" name=""/>
            <p:cNvSpPr/>
            <p:nvPr/>
          </p:nvSpPr>
          <p:spPr>
            <a:xfrm>
              <a:off x="4638869" y="3558858"/>
              <a:ext cx="157419" cy="159550"/>
            </a:xfrm>
            <a:custGeom>
              <a:avLst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49" name=""/>
            <p:cNvSpPr/>
            <p:nvPr/>
          </p:nvSpPr>
          <p:spPr>
            <a:xfrm>
              <a:off x="4871807" y="3747046"/>
              <a:ext cx="374402" cy="348761"/>
            </a:xfrm>
            <a:custGeom>
              <a:avLst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0" name=""/>
            <p:cNvSpPr/>
            <p:nvPr/>
          </p:nvSpPr>
          <p:spPr>
            <a:xfrm>
              <a:off x="4585688" y="3637611"/>
              <a:ext cx="286120" cy="277168"/>
            </a:xfrm>
            <a:custGeom>
              <a:avLst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1" name=""/>
            <p:cNvSpPr/>
            <p:nvPr/>
          </p:nvSpPr>
          <p:spPr>
            <a:xfrm>
              <a:off x="4818625" y="3697954"/>
              <a:ext cx="184010" cy="146255"/>
            </a:xfrm>
            <a:custGeom>
              <a:avLst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2" name=""/>
            <p:cNvSpPr/>
            <p:nvPr/>
          </p:nvSpPr>
          <p:spPr>
            <a:xfrm>
              <a:off x="4769698" y="3614087"/>
              <a:ext cx="170183" cy="135004"/>
            </a:xfrm>
            <a:custGeom>
              <a:avLst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3" name=""/>
            <p:cNvSpPr/>
            <p:nvPr/>
          </p:nvSpPr>
          <p:spPr>
            <a:xfrm>
              <a:off x="4771825" y="3292941"/>
              <a:ext cx="263783" cy="142163"/>
            </a:xfrm>
            <a:custGeom>
              <a:avLst/>
              <a:pathLst>
                <a:path w="248" h="139">
                  <a:moveTo>
                    <a:pt x="56" y="12"/>
                  </a:moveTo>
                  <a:lnTo>
                    <a:pt x="83" y="2"/>
                  </a:lnTo>
                  <a:lnTo>
                    <a:pt x="104" y="6"/>
                  </a:lnTo>
                  <a:lnTo>
                    <a:pt x="116" y="0"/>
                  </a:lnTo>
                  <a:lnTo>
                    <a:pt x="131" y="23"/>
                  </a:lnTo>
                  <a:lnTo>
                    <a:pt x="148" y="27"/>
                  </a:lnTo>
                  <a:lnTo>
                    <a:pt x="162" y="41"/>
                  </a:lnTo>
                  <a:lnTo>
                    <a:pt x="166" y="52"/>
                  </a:lnTo>
                  <a:lnTo>
                    <a:pt x="189" y="62"/>
                  </a:lnTo>
                  <a:lnTo>
                    <a:pt x="200" y="81"/>
                  </a:lnTo>
                  <a:lnTo>
                    <a:pt x="208" y="75"/>
                  </a:lnTo>
                  <a:lnTo>
                    <a:pt x="221" y="79"/>
                  </a:lnTo>
                  <a:lnTo>
                    <a:pt x="231" y="62"/>
                  </a:lnTo>
                  <a:lnTo>
                    <a:pt x="248" y="79"/>
                  </a:lnTo>
                  <a:lnTo>
                    <a:pt x="242" y="85"/>
                  </a:lnTo>
                  <a:lnTo>
                    <a:pt x="239" y="121"/>
                  </a:lnTo>
                  <a:lnTo>
                    <a:pt x="219" y="121"/>
                  </a:lnTo>
                  <a:lnTo>
                    <a:pt x="208" y="127"/>
                  </a:lnTo>
                  <a:lnTo>
                    <a:pt x="202" y="123"/>
                  </a:lnTo>
                  <a:lnTo>
                    <a:pt x="185" y="127"/>
                  </a:lnTo>
                  <a:lnTo>
                    <a:pt x="175" y="139"/>
                  </a:lnTo>
                  <a:lnTo>
                    <a:pt x="171" y="133"/>
                  </a:lnTo>
                  <a:lnTo>
                    <a:pt x="152" y="133"/>
                  </a:lnTo>
                  <a:lnTo>
                    <a:pt x="141" y="116"/>
                  </a:lnTo>
                  <a:lnTo>
                    <a:pt x="131" y="114"/>
                  </a:lnTo>
                  <a:lnTo>
                    <a:pt x="116" y="125"/>
                  </a:lnTo>
                  <a:lnTo>
                    <a:pt x="106" y="123"/>
                  </a:lnTo>
                  <a:lnTo>
                    <a:pt x="102" y="131"/>
                  </a:lnTo>
                  <a:lnTo>
                    <a:pt x="94" y="127"/>
                  </a:lnTo>
                  <a:lnTo>
                    <a:pt x="83" y="127"/>
                  </a:lnTo>
                  <a:lnTo>
                    <a:pt x="85" y="112"/>
                  </a:lnTo>
                  <a:lnTo>
                    <a:pt x="69" y="102"/>
                  </a:lnTo>
                  <a:lnTo>
                    <a:pt x="73" y="87"/>
                  </a:lnTo>
                  <a:lnTo>
                    <a:pt x="58" y="87"/>
                  </a:lnTo>
                  <a:lnTo>
                    <a:pt x="44" y="75"/>
                  </a:lnTo>
                  <a:lnTo>
                    <a:pt x="41" y="64"/>
                  </a:lnTo>
                  <a:lnTo>
                    <a:pt x="35" y="64"/>
                  </a:lnTo>
                  <a:lnTo>
                    <a:pt x="27" y="73"/>
                  </a:lnTo>
                  <a:lnTo>
                    <a:pt x="19" y="68"/>
                  </a:lnTo>
                  <a:lnTo>
                    <a:pt x="8" y="6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12" y="50"/>
                  </a:lnTo>
                  <a:lnTo>
                    <a:pt x="27" y="33"/>
                  </a:lnTo>
                  <a:lnTo>
                    <a:pt x="35" y="35"/>
                  </a:lnTo>
                  <a:lnTo>
                    <a:pt x="39" y="25"/>
                  </a:lnTo>
                  <a:lnTo>
                    <a:pt x="54" y="25"/>
                  </a:lnTo>
                  <a:lnTo>
                    <a:pt x="56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4" name=""/>
            <p:cNvSpPr/>
            <p:nvPr/>
          </p:nvSpPr>
          <p:spPr>
            <a:xfrm>
              <a:off x="4718643" y="3344079"/>
              <a:ext cx="143591" cy="120686"/>
            </a:xfrm>
            <a:custGeom>
              <a:avLst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5" name=""/>
            <p:cNvSpPr/>
            <p:nvPr/>
          </p:nvSpPr>
          <p:spPr>
            <a:xfrm>
              <a:off x="4653760" y="3339988"/>
              <a:ext cx="115937" cy="142163"/>
            </a:xfrm>
            <a:custGeom>
              <a:avLst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6" name=""/>
            <p:cNvSpPr/>
            <p:nvPr/>
          </p:nvSpPr>
          <p:spPr>
            <a:xfrm>
              <a:off x="4676097" y="3232598"/>
              <a:ext cx="155292" cy="123754"/>
            </a:xfrm>
            <a:custGeom>
              <a:avLst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7" name=""/>
            <p:cNvSpPr/>
            <p:nvPr/>
          </p:nvSpPr>
          <p:spPr>
            <a:xfrm>
              <a:off x="4463368" y="3143618"/>
              <a:ext cx="279738" cy="176937"/>
            </a:xfrm>
            <a:custGeom>
              <a:avLst/>
              <a:pathLst>
                <a:path w="263" h="173">
                  <a:moveTo>
                    <a:pt x="0" y="64"/>
                  </a:moveTo>
                  <a:lnTo>
                    <a:pt x="6" y="52"/>
                  </a:lnTo>
                  <a:lnTo>
                    <a:pt x="17" y="48"/>
                  </a:lnTo>
                  <a:lnTo>
                    <a:pt x="25" y="33"/>
                  </a:lnTo>
                  <a:lnTo>
                    <a:pt x="23" y="19"/>
                  </a:lnTo>
                  <a:lnTo>
                    <a:pt x="33" y="12"/>
                  </a:lnTo>
                  <a:lnTo>
                    <a:pt x="38" y="0"/>
                  </a:lnTo>
                  <a:lnTo>
                    <a:pt x="48" y="8"/>
                  </a:lnTo>
                  <a:lnTo>
                    <a:pt x="69" y="12"/>
                  </a:lnTo>
                  <a:lnTo>
                    <a:pt x="75" y="19"/>
                  </a:lnTo>
                  <a:lnTo>
                    <a:pt x="88" y="19"/>
                  </a:lnTo>
                  <a:lnTo>
                    <a:pt x="90" y="25"/>
                  </a:lnTo>
                  <a:lnTo>
                    <a:pt x="106" y="25"/>
                  </a:lnTo>
                  <a:lnTo>
                    <a:pt x="117" y="31"/>
                  </a:lnTo>
                  <a:lnTo>
                    <a:pt x="123" y="31"/>
                  </a:lnTo>
                  <a:lnTo>
                    <a:pt x="131" y="23"/>
                  </a:lnTo>
                  <a:lnTo>
                    <a:pt x="144" y="25"/>
                  </a:lnTo>
                  <a:lnTo>
                    <a:pt x="152" y="16"/>
                  </a:lnTo>
                  <a:lnTo>
                    <a:pt x="167" y="19"/>
                  </a:lnTo>
                  <a:lnTo>
                    <a:pt x="169" y="29"/>
                  </a:lnTo>
                  <a:lnTo>
                    <a:pt x="175" y="39"/>
                  </a:lnTo>
                  <a:lnTo>
                    <a:pt x="186" y="39"/>
                  </a:lnTo>
                  <a:lnTo>
                    <a:pt x="196" y="50"/>
                  </a:lnTo>
                  <a:lnTo>
                    <a:pt x="202" y="46"/>
                  </a:lnTo>
                  <a:lnTo>
                    <a:pt x="202" y="42"/>
                  </a:lnTo>
                  <a:lnTo>
                    <a:pt x="234" y="60"/>
                  </a:lnTo>
                  <a:lnTo>
                    <a:pt x="261" y="60"/>
                  </a:lnTo>
                  <a:lnTo>
                    <a:pt x="263" y="87"/>
                  </a:lnTo>
                  <a:lnTo>
                    <a:pt x="250" y="96"/>
                  </a:lnTo>
                  <a:lnTo>
                    <a:pt x="244" y="110"/>
                  </a:lnTo>
                  <a:lnTo>
                    <a:pt x="240" y="110"/>
                  </a:lnTo>
                  <a:lnTo>
                    <a:pt x="229" y="117"/>
                  </a:lnTo>
                  <a:lnTo>
                    <a:pt x="231" y="135"/>
                  </a:lnTo>
                  <a:lnTo>
                    <a:pt x="223" y="142"/>
                  </a:lnTo>
                  <a:lnTo>
                    <a:pt x="229" y="158"/>
                  </a:lnTo>
                  <a:lnTo>
                    <a:pt x="206" y="173"/>
                  </a:lnTo>
                  <a:lnTo>
                    <a:pt x="190" y="169"/>
                  </a:lnTo>
                  <a:lnTo>
                    <a:pt x="171" y="160"/>
                  </a:lnTo>
                  <a:lnTo>
                    <a:pt x="163" y="160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5" y="133"/>
                  </a:lnTo>
                  <a:lnTo>
                    <a:pt x="113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0" y="131"/>
                  </a:lnTo>
                  <a:lnTo>
                    <a:pt x="77" y="121"/>
                  </a:lnTo>
                  <a:lnTo>
                    <a:pt x="75" y="110"/>
                  </a:lnTo>
                  <a:lnTo>
                    <a:pt x="69" y="108"/>
                  </a:lnTo>
                  <a:lnTo>
                    <a:pt x="58" y="110"/>
                  </a:lnTo>
                  <a:lnTo>
                    <a:pt x="46" y="112"/>
                  </a:lnTo>
                  <a:lnTo>
                    <a:pt x="15" y="87"/>
                  </a:lnTo>
                  <a:lnTo>
                    <a:pt x="15" y="7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8" name=""/>
            <p:cNvSpPr/>
            <p:nvPr/>
          </p:nvSpPr>
          <p:spPr>
            <a:xfrm>
              <a:off x="4381468" y="3196802"/>
              <a:ext cx="188264" cy="159550"/>
            </a:xfrm>
            <a:custGeom>
              <a:avLst/>
              <a:pathLst>
                <a:path w="85" h="75">
                  <a:moveTo>
                    <a:pt x="3" y="66"/>
                  </a:moveTo>
                  <a:cubicBezTo>
                    <a:pt x="4" y="65"/>
                    <a:pt x="4" y="64"/>
                    <a:pt x="5" y="61"/>
                  </a:cubicBezTo>
                  <a:cubicBezTo>
                    <a:pt x="5" y="56"/>
                    <a:pt x="6" y="57"/>
                    <a:pt x="6" y="54"/>
                  </a:cubicBezTo>
                  <a:cubicBezTo>
                    <a:pt x="6" y="51"/>
                    <a:pt x="2" y="50"/>
                    <a:pt x="1" y="47"/>
                  </a:cubicBezTo>
                  <a:cubicBezTo>
                    <a:pt x="0" y="43"/>
                    <a:pt x="5" y="43"/>
                    <a:pt x="5" y="41"/>
                  </a:cubicBezTo>
                  <a:cubicBezTo>
                    <a:pt x="6" y="39"/>
                    <a:pt x="4" y="36"/>
                    <a:pt x="4" y="34"/>
                  </a:cubicBezTo>
                  <a:cubicBezTo>
                    <a:pt x="3" y="31"/>
                    <a:pt x="8" y="27"/>
                    <a:pt x="10" y="25"/>
                  </a:cubicBezTo>
                  <a:cubicBezTo>
                    <a:pt x="11" y="23"/>
                    <a:pt x="10" y="18"/>
                    <a:pt x="10" y="16"/>
                  </a:cubicBezTo>
                  <a:cubicBezTo>
                    <a:pt x="11" y="13"/>
                    <a:pt x="17" y="13"/>
                    <a:pt x="20" y="12"/>
                  </a:cubicBezTo>
                  <a:cubicBezTo>
                    <a:pt x="24" y="11"/>
                    <a:pt x="21" y="6"/>
                    <a:pt x="26" y="4"/>
                  </a:cubicBezTo>
                  <a:cubicBezTo>
                    <a:pt x="28" y="3"/>
                    <a:pt x="29" y="2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3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59" name=""/>
            <p:cNvSpPr/>
            <p:nvPr/>
          </p:nvSpPr>
          <p:spPr>
            <a:xfrm>
              <a:off x="4301694" y="3311351"/>
              <a:ext cx="143591" cy="135004"/>
            </a:xfrm>
            <a:custGeom>
              <a:avLst/>
              <a:pathLst>
                <a:path w="65" h="63">
                  <a:moveTo>
                    <a:pt x="28" y="59"/>
                  </a:moveTo>
                  <a:cubicBezTo>
                    <a:pt x="30" y="56"/>
                    <a:pt x="30" y="51"/>
                    <a:pt x="29" y="47"/>
                  </a:cubicBezTo>
                  <a:cubicBezTo>
                    <a:pt x="29" y="43"/>
                    <a:pt x="25" y="43"/>
                    <a:pt x="23" y="40"/>
                  </a:cubicBezTo>
                  <a:cubicBezTo>
                    <a:pt x="21" y="37"/>
                    <a:pt x="15" y="40"/>
                    <a:pt x="14" y="37"/>
                  </a:cubicBezTo>
                  <a:cubicBezTo>
                    <a:pt x="14" y="34"/>
                    <a:pt x="12" y="31"/>
                    <a:pt x="11" y="31"/>
                  </a:cubicBezTo>
                  <a:cubicBezTo>
                    <a:pt x="10" y="31"/>
                    <a:pt x="8" y="31"/>
                    <a:pt x="5" y="31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1" y="23"/>
                    <a:pt x="4" y="21"/>
                    <a:pt x="5" y="18"/>
                  </a:cubicBezTo>
                  <a:cubicBezTo>
                    <a:pt x="5" y="15"/>
                    <a:pt x="12" y="14"/>
                    <a:pt x="12" y="7"/>
                  </a:cubicBezTo>
                  <a:cubicBezTo>
                    <a:pt x="12" y="0"/>
                    <a:pt x="15" y="1"/>
                    <a:pt x="18" y="1"/>
                  </a:cubicBezTo>
                  <a:cubicBezTo>
                    <a:pt x="21" y="1"/>
                    <a:pt x="23" y="2"/>
                    <a:pt x="23" y="8"/>
                  </a:cubicBezTo>
                  <a:cubicBezTo>
                    <a:pt x="23" y="14"/>
                    <a:pt x="29" y="13"/>
                    <a:pt x="34" y="13"/>
                  </a:cubicBezTo>
                  <a:cubicBezTo>
                    <a:pt x="36" y="13"/>
                    <a:pt x="38" y="13"/>
                    <a:pt x="3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7" y="60"/>
                    <a:pt x="27" y="60"/>
                    <a:pt x="27" y="60"/>
                  </a:cubicBezTo>
                  <a:lnTo>
                    <a:pt x="28" y="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0" name=""/>
            <p:cNvSpPr/>
            <p:nvPr/>
          </p:nvSpPr>
          <p:spPr>
            <a:xfrm>
              <a:off x="4330414" y="3439196"/>
              <a:ext cx="146783" cy="141141"/>
            </a:xfrm>
            <a:custGeom>
              <a:avLst/>
              <a:pathLst>
                <a:path w="66" h="66">
                  <a:moveTo>
                    <a:pt x="4" y="42"/>
                  </a:moveTo>
                  <a:cubicBezTo>
                    <a:pt x="5" y="41"/>
                    <a:pt x="6" y="40"/>
                    <a:pt x="6" y="40"/>
                  </a:cubicBezTo>
                  <a:cubicBezTo>
                    <a:pt x="8" y="38"/>
                    <a:pt x="8" y="31"/>
                    <a:pt x="8" y="28"/>
                  </a:cubicBezTo>
                  <a:cubicBezTo>
                    <a:pt x="8" y="25"/>
                    <a:pt x="4" y="22"/>
                    <a:pt x="2" y="20"/>
                  </a:cubicBezTo>
                  <a:cubicBezTo>
                    <a:pt x="0" y="18"/>
                    <a:pt x="3" y="12"/>
                    <a:pt x="5" y="8"/>
                  </a:cubicBezTo>
                  <a:cubicBezTo>
                    <a:pt x="7" y="4"/>
                    <a:pt x="8" y="5"/>
                    <a:pt x="11" y="7"/>
                  </a:cubicBezTo>
                  <a:cubicBezTo>
                    <a:pt x="14" y="9"/>
                    <a:pt x="12" y="3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0" y="43"/>
                    <a:pt x="10" y="43"/>
                    <a:pt x="10" y="43"/>
                  </a:cubicBezTo>
                  <a:lnTo>
                    <a:pt x="4" y="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1" name=""/>
            <p:cNvSpPr/>
            <p:nvPr/>
          </p:nvSpPr>
          <p:spPr>
            <a:xfrm>
              <a:off x="4536760" y="3535335"/>
              <a:ext cx="130828" cy="139096"/>
            </a:xfrm>
            <a:custGeom>
              <a:avLst/>
              <a:pathLst>
                <a:path w="123" h="136">
                  <a:moveTo>
                    <a:pt x="123" y="23"/>
                  </a:moveTo>
                  <a:lnTo>
                    <a:pt x="121" y="23"/>
                  </a:lnTo>
                  <a:lnTo>
                    <a:pt x="108" y="36"/>
                  </a:lnTo>
                  <a:lnTo>
                    <a:pt x="110" y="48"/>
                  </a:lnTo>
                  <a:lnTo>
                    <a:pt x="106" y="69"/>
                  </a:lnTo>
                  <a:lnTo>
                    <a:pt x="112" y="79"/>
                  </a:lnTo>
                  <a:lnTo>
                    <a:pt x="112" y="100"/>
                  </a:lnTo>
                  <a:lnTo>
                    <a:pt x="96" y="98"/>
                  </a:lnTo>
                  <a:lnTo>
                    <a:pt x="92" y="109"/>
                  </a:lnTo>
                  <a:lnTo>
                    <a:pt x="60" y="13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27" y="102"/>
                  </a:lnTo>
                  <a:lnTo>
                    <a:pt x="6" y="86"/>
                  </a:lnTo>
                  <a:lnTo>
                    <a:pt x="8" y="79"/>
                  </a:lnTo>
                  <a:lnTo>
                    <a:pt x="0" y="67"/>
                  </a:lnTo>
                  <a:lnTo>
                    <a:pt x="21" y="67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9" y="34"/>
                  </a:lnTo>
                  <a:lnTo>
                    <a:pt x="14" y="27"/>
                  </a:lnTo>
                  <a:lnTo>
                    <a:pt x="27" y="19"/>
                  </a:lnTo>
                  <a:lnTo>
                    <a:pt x="48" y="0"/>
                  </a:lnTo>
                  <a:lnTo>
                    <a:pt x="69" y="2"/>
                  </a:lnTo>
                  <a:lnTo>
                    <a:pt x="79" y="13"/>
                  </a:lnTo>
                  <a:lnTo>
                    <a:pt x="92" y="15"/>
                  </a:lnTo>
                  <a:lnTo>
                    <a:pt x="98" y="7"/>
                  </a:lnTo>
                  <a:lnTo>
                    <a:pt x="104" y="13"/>
                  </a:lnTo>
                  <a:lnTo>
                    <a:pt x="119" y="15"/>
                  </a:lnTo>
                  <a:lnTo>
                    <a:pt x="12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2" name=""/>
            <p:cNvSpPr/>
            <p:nvPr/>
          </p:nvSpPr>
          <p:spPr>
            <a:xfrm>
              <a:off x="4332540" y="3523062"/>
              <a:ext cx="115937" cy="149323"/>
            </a:xfrm>
            <a:custGeom>
              <a:avLst/>
              <a:pathLst>
                <a:path w="52" h="70">
                  <a:moveTo>
                    <a:pt x="36" y="70"/>
                  </a:moveTo>
                  <a:cubicBezTo>
                    <a:pt x="34" y="69"/>
                    <a:pt x="32" y="67"/>
                    <a:pt x="31" y="64"/>
                  </a:cubicBezTo>
                  <a:cubicBezTo>
                    <a:pt x="30" y="60"/>
                    <a:pt x="29" y="60"/>
                    <a:pt x="29" y="56"/>
                  </a:cubicBezTo>
                  <a:cubicBezTo>
                    <a:pt x="29" y="53"/>
                    <a:pt x="25" y="55"/>
                    <a:pt x="22" y="53"/>
                  </a:cubicBezTo>
                  <a:cubicBezTo>
                    <a:pt x="19" y="50"/>
                    <a:pt x="20" y="49"/>
                    <a:pt x="20" y="46"/>
                  </a:cubicBezTo>
                  <a:cubicBezTo>
                    <a:pt x="20" y="43"/>
                    <a:pt x="23" y="41"/>
                    <a:pt x="24" y="36"/>
                  </a:cubicBezTo>
                  <a:cubicBezTo>
                    <a:pt x="24" y="32"/>
                    <a:pt x="18" y="33"/>
                    <a:pt x="14" y="31"/>
                  </a:cubicBezTo>
                  <a:cubicBezTo>
                    <a:pt x="10" y="29"/>
                    <a:pt x="6" y="27"/>
                    <a:pt x="6" y="23"/>
                  </a:cubicBezTo>
                  <a:cubicBezTo>
                    <a:pt x="6" y="19"/>
                    <a:pt x="6" y="14"/>
                    <a:pt x="3" y="14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6"/>
                    <a:pt x="2" y="4"/>
                    <a:pt x="3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7"/>
                    <a:pt x="40" y="67"/>
                    <a:pt x="40" y="67"/>
                  </a:cubicBezTo>
                  <a:lnTo>
                    <a:pt x="36" y="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3" name=""/>
            <p:cNvSpPr/>
            <p:nvPr/>
          </p:nvSpPr>
          <p:spPr>
            <a:xfrm>
              <a:off x="4412313" y="3554768"/>
              <a:ext cx="179755" cy="172846"/>
            </a:xfrm>
            <a:custGeom>
              <a:avLst/>
              <a:pathLst>
                <a:path w="81" h="81">
                  <a:moveTo>
                    <a:pt x="7" y="72"/>
                  </a:moveTo>
                  <a:cubicBezTo>
                    <a:pt x="6" y="69"/>
                    <a:pt x="3" y="68"/>
                    <a:pt x="4" y="65"/>
                  </a:cubicBezTo>
                  <a:cubicBezTo>
                    <a:pt x="4" y="62"/>
                    <a:pt x="1" y="5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2" y="64"/>
                    <a:pt x="72" y="64"/>
                  </a:cubicBezTo>
                  <a:cubicBezTo>
                    <a:pt x="71" y="64"/>
                    <a:pt x="67" y="63"/>
                    <a:pt x="67" y="61"/>
                  </a:cubicBezTo>
                  <a:cubicBezTo>
                    <a:pt x="67" y="58"/>
                    <a:pt x="63" y="58"/>
                    <a:pt x="61" y="58"/>
                  </a:cubicBezTo>
                  <a:cubicBezTo>
                    <a:pt x="58" y="58"/>
                    <a:pt x="56" y="61"/>
                    <a:pt x="5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4"/>
                    <a:pt x="45" y="66"/>
                  </a:cubicBezTo>
                  <a:cubicBezTo>
                    <a:pt x="46" y="69"/>
                    <a:pt x="36" y="77"/>
                    <a:pt x="3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5" y="78"/>
                    <a:pt x="25" y="79"/>
                  </a:cubicBezTo>
                  <a:cubicBezTo>
                    <a:pt x="25" y="81"/>
                    <a:pt x="22" y="81"/>
                    <a:pt x="20" y="81"/>
                  </a:cubicBezTo>
                  <a:cubicBezTo>
                    <a:pt x="19" y="81"/>
                    <a:pt x="17" y="77"/>
                    <a:pt x="17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1"/>
                    <a:pt x="10" y="71"/>
                    <a:pt x="10" y="71"/>
                  </a:cubicBezTo>
                  <a:lnTo>
                    <a:pt x="7" y="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4" name=""/>
            <p:cNvSpPr/>
            <p:nvPr/>
          </p:nvSpPr>
          <p:spPr>
            <a:xfrm>
              <a:off x="4561224" y="3442264"/>
              <a:ext cx="163801" cy="116595"/>
            </a:xfrm>
            <a:custGeom>
              <a:avLst/>
              <a:pathLst>
                <a:path w="154" h="114">
                  <a:moveTo>
                    <a:pt x="146" y="39"/>
                  </a:moveTo>
                  <a:lnTo>
                    <a:pt x="144" y="41"/>
                  </a:lnTo>
                  <a:lnTo>
                    <a:pt x="142" y="56"/>
                  </a:lnTo>
                  <a:lnTo>
                    <a:pt x="154" y="68"/>
                  </a:lnTo>
                  <a:lnTo>
                    <a:pt x="154" y="85"/>
                  </a:lnTo>
                  <a:lnTo>
                    <a:pt x="137" y="87"/>
                  </a:lnTo>
                  <a:lnTo>
                    <a:pt x="129" y="100"/>
                  </a:lnTo>
                  <a:lnTo>
                    <a:pt x="121" y="100"/>
                  </a:lnTo>
                  <a:lnTo>
                    <a:pt x="121" y="106"/>
                  </a:lnTo>
                  <a:lnTo>
                    <a:pt x="110" y="114"/>
                  </a:lnTo>
                  <a:lnTo>
                    <a:pt x="100" y="114"/>
                  </a:lnTo>
                  <a:lnTo>
                    <a:pt x="96" y="106"/>
                  </a:lnTo>
                  <a:lnTo>
                    <a:pt x="81" y="104"/>
                  </a:lnTo>
                  <a:lnTo>
                    <a:pt x="75" y="98"/>
                  </a:lnTo>
                  <a:lnTo>
                    <a:pt x="69" y="106"/>
                  </a:lnTo>
                  <a:lnTo>
                    <a:pt x="56" y="104"/>
                  </a:lnTo>
                  <a:lnTo>
                    <a:pt x="46" y="93"/>
                  </a:lnTo>
                  <a:lnTo>
                    <a:pt x="29" y="91"/>
                  </a:lnTo>
                  <a:lnTo>
                    <a:pt x="27" y="73"/>
                  </a:lnTo>
                  <a:lnTo>
                    <a:pt x="16" y="62"/>
                  </a:lnTo>
                  <a:lnTo>
                    <a:pt x="6" y="68"/>
                  </a:lnTo>
                  <a:lnTo>
                    <a:pt x="4" y="60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9" y="31"/>
                  </a:lnTo>
                  <a:lnTo>
                    <a:pt x="19" y="18"/>
                  </a:lnTo>
                  <a:lnTo>
                    <a:pt x="33" y="1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79" y="6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14" y="10"/>
                  </a:lnTo>
                  <a:lnTo>
                    <a:pt x="123" y="16"/>
                  </a:lnTo>
                  <a:lnTo>
                    <a:pt x="125" y="25"/>
                  </a:lnTo>
                  <a:lnTo>
                    <a:pt x="137" y="35"/>
                  </a:lnTo>
                  <a:lnTo>
                    <a:pt x="146" y="3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5" name=""/>
            <p:cNvSpPr/>
            <p:nvPr/>
          </p:nvSpPr>
          <p:spPr>
            <a:xfrm>
              <a:off x="4459114" y="3491356"/>
              <a:ext cx="132955" cy="112503"/>
            </a:xfrm>
            <a:custGeom>
              <a:avLst/>
              <a:pathLst>
                <a:path w="125" h="110">
                  <a:moveTo>
                    <a:pt x="2" y="39"/>
                  </a:moveTo>
                  <a:lnTo>
                    <a:pt x="21" y="33"/>
                  </a:lnTo>
                  <a:lnTo>
                    <a:pt x="25" y="29"/>
                  </a:lnTo>
                  <a:lnTo>
                    <a:pt x="21" y="22"/>
                  </a:lnTo>
                  <a:lnTo>
                    <a:pt x="31" y="14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60" y="14"/>
                  </a:lnTo>
                  <a:lnTo>
                    <a:pt x="71" y="14"/>
                  </a:lnTo>
                  <a:lnTo>
                    <a:pt x="75" y="4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0" y="12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23" y="25"/>
                  </a:lnTo>
                  <a:lnTo>
                    <a:pt x="125" y="43"/>
                  </a:lnTo>
                  <a:lnTo>
                    <a:pt x="121" y="43"/>
                  </a:lnTo>
                  <a:lnTo>
                    <a:pt x="100" y="62"/>
                  </a:lnTo>
                  <a:lnTo>
                    <a:pt x="87" y="70"/>
                  </a:lnTo>
                  <a:lnTo>
                    <a:pt x="92" y="77"/>
                  </a:lnTo>
                  <a:lnTo>
                    <a:pt x="92" y="93"/>
                  </a:lnTo>
                  <a:lnTo>
                    <a:pt x="96" y="97"/>
                  </a:lnTo>
                  <a:lnTo>
                    <a:pt x="94" y="110"/>
                  </a:lnTo>
                  <a:lnTo>
                    <a:pt x="73" y="110"/>
                  </a:lnTo>
                  <a:lnTo>
                    <a:pt x="67" y="100"/>
                  </a:lnTo>
                  <a:lnTo>
                    <a:pt x="54" y="95"/>
                  </a:lnTo>
                  <a:lnTo>
                    <a:pt x="48" y="93"/>
                  </a:lnTo>
                  <a:lnTo>
                    <a:pt x="50" y="79"/>
                  </a:lnTo>
                  <a:lnTo>
                    <a:pt x="35" y="75"/>
                  </a:lnTo>
                  <a:lnTo>
                    <a:pt x="29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0" y="50"/>
                  </a:lnTo>
                  <a:lnTo>
                    <a:pt x="2" y="3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6" name=""/>
            <p:cNvSpPr/>
            <p:nvPr/>
          </p:nvSpPr>
          <p:spPr>
            <a:xfrm>
              <a:off x="4397422" y="3407490"/>
              <a:ext cx="114873" cy="123754"/>
            </a:xfrm>
            <a:custGeom>
              <a:avLst/>
              <a:pathLst>
                <a:path w="108" h="121">
                  <a:moveTo>
                    <a:pt x="0" y="38"/>
                  </a:moveTo>
                  <a:lnTo>
                    <a:pt x="2" y="29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27" y="9"/>
                  </a:lnTo>
                  <a:lnTo>
                    <a:pt x="33" y="17"/>
                  </a:lnTo>
                  <a:lnTo>
                    <a:pt x="39" y="13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75" y="6"/>
                  </a:lnTo>
                  <a:lnTo>
                    <a:pt x="79" y="11"/>
                  </a:lnTo>
                  <a:lnTo>
                    <a:pt x="81" y="27"/>
                  </a:lnTo>
                  <a:lnTo>
                    <a:pt x="95" y="50"/>
                  </a:lnTo>
                  <a:lnTo>
                    <a:pt x="108" y="59"/>
                  </a:lnTo>
                  <a:lnTo>
                    <a:pt x="108" y="82"/>
                  </a:lnTo>
                  <a:lnTo>
                    <a:pt x="95" y="84"/>
                  </a:lnTo>
                  <a:lnTo>
                    <a:pt x="89" y="96"/>
                  </a:lnTo>
                  <a:lnTo>
                    <a:pt x="79" y="104"/>
                  </a:lnTo>
                  <a:lnTo>
                    <a:pt x="83" y="111"/>
                  </a:lnTo>
                  <a:lnTo>
                    <a:pt x="79" y="115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43" y="111"/>
                  </a:lnTo>
                  <a:lnTo>
                    <a:pt x="41" y="96"/>
                  </a:lnTo>
                  <a:lnTo>
                    <a:pt x="33" y="77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4" y="4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7" name=""/>
            <p:cNvSpPr/>
            <p:nvPr/>
          </p:nvSpPr>
          <p:spPr>
            <a:xfrm>
              <a:off x="4479323" y="3393171"/>
              <a:ext cx="110619" cy="114549"/>
            </a:xfrm>
            <a:custGeom>
              <a:avLst/>
              <a:pathLst>
                <a:path w="104" h="112">
                  <a:moveTo>
                    <a:pt x="0" y="23"/>
                  </a:moveTo>
                  <a:lnTo>
                    <a:pt x="10" y="10"/>
                  </a:lnTo>
                  <a:lnTo>
                    <a:pt x="23" y="12"/>
                  </a:lnTo>
                  <a:lnTo>
                    <a:pt x="27" y="4"/>
                  </a:lnTo>
                  <a:lnTo>
                    <a:pt x="37" y="2"/>
                  </a:lnTo>
                  <a:lnTo>
                    <a:pt x="54" y="14"/>
                  </a:lnTo>
                  <a:lnTo>
                    <a:pt x="60" y="14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9" y="10"/>
                  </a:lnTo>
                  <a:lnTo>
                    <a:pt x="83" y="4"/>
                  </a:lnTo>
                  <a:lnTo>
                    <a:pt x="91" y="10"/>
                  </a:lnTo>
                  <a:lnTo>
                    <a:pt x="104" y="14"/>
                  </a:lnTo>
                  <a:lnTo>
                    <a:pt x="100" y="35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6" y="66"/>
                  </a:lnTo>
                  <a:lnTo>
                    <a:pt x="96" y="79"/>
                  </a:lnTo>
                  <a:lnTo>
                    <a:pt x="81" y="89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68" y="100"/>
                  </a:lnTo>
                  <a:lnTo>
                    <a:pt x="56" y="100"/>
                  </a:lnTo>
                  <a:lnTo>
                    <a:pt x="52" y="110"/>
                  </a:lnTo>
                  <a:lnTo>
                    <a:pt x="41" y="110"/>
                  </a:lnTo>
                  <a:lnTo>
                    <a:pt x="33" y="96"/>
                  </a:lnTo>
                  <a:lnTo>
                    <a:pt x="18" y="98"/>
                  </a:lnTo>
                  <a:lnTo>
                    <a:pt x="31" y="96"/>
                  </a:lnTo>
                  <a:lnTo>
                    <a:pt x="31" y="73"/>
                  </a:lnTo>
                  <a:lnTo>
                    <a:pt x="18" y="64"/>
                  </a:lnTo>
                  <a:lnTo>
                    <a:pt x="4" y="41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2" y="110"/>
                  </a:lnTo>
                  <a:lnTo>
                    <a:pt x="10" y="1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8" name=""/>
            <p:cNvSpPr/>
            <p:nvPr/>
          </p:nvSpPr>
          <p:spPr>
            <a:xfrm>
              <a:off x="4432523" y="3318510"/>
              <a:ext cx="151037" cy="98185"/>
            </a:xfrm>
            <a:custGeom>
              <a:avLst/>
              <a:pathLst>
                <a:path w="142" h="96">
                  <a:moveTo>
                    <a:pt x="0" y="14"/>
                  </a:moveTo>
                  <a:lnTo>
                    <a:pt x="4" y="10"/>
                  </a:lnTo>
                  <a:lnTo>
                    <a:pt x="12" y="8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65" y="25"/>
                  </a:lnTo>
                  <a:lnTo>
                    <a:pt x="81" y="14"/>
                  </a:lnTo>
                  <a:lnTo>
                    <a:pt x="104" y="16"/>
                  </a:lnTo>
                  <a:lnTo>
                    <a:pt x="121" y="33"/>
                  </a:lnTo>
                  <a:lnTo>
                    <a:pt x="133" y="35"/>
                  </a:lnTo>
                  <a:lnTo>
                    <a:pt x="142" y="50"/>
                  </a:lnTo>
                  <a:lnTo>
                    <a:pt x="131" y="62"/>
                  </a:lnTo>
                  <a:lnTo>
                    <a:pt x="131" y="81"/>
                  </a:lnTo>
                  <a:lnTo>
                    <a:pt x="127" y="77"/>
                  </a:lnTo>
                  <a:lnTo>
                    <a:pt x="123" y="83"/>
                  </a:lnTo>
                  <a:lnTo>
                    <a:pt x="112" y="73"/>
                  </a:lnTo>
                  <a:lnTo>
                    <a:pt x="104" y="75"/>
                  </a:lnTo>
                  <a:lnTo>
                    <a:pt x="104" y="87"/>
                  </a:lnTo>
                  <a:lnTo>
                    <a:pt x="98" y="87"/>
                  </a:lnTo>
                  <a:lnTo>
                    <a:pt x="8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54" y="83"/>
                  </a:lnTo>
                  <a:lnTo>
                    <a:pt x="44" y="96"/>
                  </a:lnTo>
                  <a:lnTo>
                    <a:pt x="42" y="93"/>
                  </a:lnTo>
                  <a:lnTo>
                    <a:pt x="27" y="93"/>
                  </a:lnTo>
                  <a:lnTo>
                    <a:pt x="12" y="87"/>
                  </a:lnTo>
                  <a:lnTo>
                    <a:pt x="12" y="79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8" y="41"/>
                  </a:lnTo>
                  <a:lnTo>
                    <a:pt x="6" y="31"/>
                  </a:lnTo>
                  <a:lnTo>
                    <a:pt x="4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69" name=""/>
            <p:cNvSpPr/>
            <p:nvPr/>
          </p:nvSpPr>
          <p:spPr>
            <a:xfrm>
              <a:off x="4536760" y="3279645"/>
              <a:ext cx="145719" cy="176937"/>
            </a:xfrm>
            <a:custGeom>
              <a:avLst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0" name=""/>
            <p:cNvSpPr/>
            <p:nvPr/>
          </p:nvSpPr>
          <p:spPr>
            <a:xfrm>
              <a:off x="4598451" y="3336920"/>
              <a:ext cx="42546" cy="42956"/>
            </a:xfrm>
            <a:custGeom>
              <a:avLst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1" name=""/>
            <p:cNvSpPr/>
            <p:nvPr/>
          </p:nvSpPr>
          <p:spPr>
            <a:xfrm>
              <a:off x="5485529" y="3657043"/>
              <a:ext cx="376530" cy="296601"/>
            </a:xfrm>
            <a:custGeom>
              <a:avLst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2" name=""/>
            <p:cNvSpPr/>
            <p:nvPr/>
          </p:nvSpPr>
          <p:spPr>
            <a:xfrm>
              <a:off x="5346192" y="3782843"/>
              <a:ext cx="239319" cy="163642"/>
            </a:xfrm>
            <a:custGeom>
              <a:avLst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3" name=""/>
            <p:cNvSpPr/>
            <p:nvPr/>
          </p:nvSpPr>
          <p:spPr>
            <a:xfrm>
              <a:off x="5156864" y="3749092"/>
              <a:ext cx="230811" cy="257735"/>
            </a:xfrm>
            <a:custGeom>
              <a:avLst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4" name=""/>
            <p:cNvSpPr/>
            <p:nvPr/>
          </p:nvSpPr>
          <p:spPr>
            <a:xfrm>
              <a:off x="5228127" y="3433059"/>
              <a:ext cx="335047" cy="373307"/>
            </a:xfrm>
            <a:custGeom>
              <a:avLst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5" name=""/>
            <p:cNvSpPr/>
            <p:nvPr/>
          </p:nvSpPr>
          <p:spPr>
            <a:xfrm>
              <a:off x="5862059" y="3667271"/>
              <a:ext cx="485021" cy="341602"/>
            </a:xfrm>
            <a:custGeom>
              <a:avLst/>
              <a:pathLst>
                <a:path w="456" h="334">
                  <a:moveTo>
                    <a:pt x="19" y="205"/>
                  </a:moveTo>
                  <a:lnTo>
                    <a:pt x="31" y="207"/>
                  </a:lnTo>
                  <a:lnTo>
                    <a:pt x="44" y="219"/>
                  </a:lnTo>
                  <a:lnTo>
                    <a:pt x="69" y="219"/>
                  </a:lnTo>
                  <a:lnTo>
                    <a:pt x="111" y="234"/>
                  </a:lnTo>
                  <a:lnTo>
                    <a:pt x="146" y="278"/>
                  </a:lnTo>
                  <a:lnTo>
                    <a:pt x="177" y="278"/>
                  </a:lnTo>
                  <a:lnTo>
                    <a:pt x="192" y="292"/>
                  </a:lnTo>
                  <a:lnTo>
                    <a:pt x="221" y="290"/>
                  </a:lnTo>
                  <a:lnTo>
                    <a:pt x="231" y="278"/>
                  </a:lnTo>
                  <a:lnTo>
                    <a:pt x="246" y="284"/>
                  </a:lnTo>
                  <a:lnTo>
                    <a:pt x="244" y="313"/>
                  </a:lnTo>
                  <a:lnTo>
                    <a:pt x="248" y="319"/>
                  </a:lnTo>
                  <a:lnTo>
                    <a:pt x="244" y="326"/>
                  </a:lnTo>
                  <a:lnTo>
                    <a:pt x="250" y="334"/>
                  </a:lnTo>
                  <a:lnTo>
                    <a:pt x="269" y="313"/>
                  </a:lnTo>
                  <a:lnTo>
                    <a:pt x="288" y="317"/>
                  </a:lnTo>
                  <a:lnTo>
                    <a:pt x="300" y="307"/>
                  </a:lnTo>
                  <a:lnTo>
                    <a:pt x="327" y="309"/>
                  </a:lnTo>
                  <a:lnTo>
                    <a:pt x="352" y="290"/>
                  </a:lnTo>
                  <a:lnTo>
                    <a:pt x="373" y="290"/>
                  </a:lnTo>
                  <a:lnTo>
                    <a:pt x="377" y="294"/>
                  </a:lnTo>
                  <a:lnTo>
                    <a:pt x="390" y="284"/>
                  </a:lnTo>
                  <a:lnTo>
                    <a:pt x="398" y="290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31" y="248"/>
                  </a:lnTo>
                  <a:lnTo>
                    <a:pt x="442" y="232"/>
                  </a:lnTo>
                  <a:lnTo>
                    <a:pt x="456" y="228"/>
                  </a:lnTo>
                  <a:lnTo>
                    <a:pt x="452" y="213"/>
                  </a:lnTo>
                  <a:lnTo>
                    <a:pt x="440" y="205"/>
                  </a:lnTo>
                  <a:lnTo>
                    <a:pt x="421" y="205"/>
                  </a:lnTo>
                  <a:lnTo>
                    <a:pt x="417" y="194"/>
                  </a:lnTo>
                  <a:lnTo>
                    <a:pt x="411" y="171"/>
                  </a:lnTo>
                  <a:lnTo>
                    <a:pt x="438" y="136"/>
                  </a:lnTo>
                  <a:lnTo>
                    <a:pt x="429" y="128"/>
                  </a:lnTo>
                  <a:lnTo>
                    <a:pt x="409" y="128"/>
                  </a:lnTo>
                  <a:lnTo>
                    <a:pt x="406" y="111"/>
                  </a:lnTo>
                  <a:lnTo>
                    <a:pt x="381" y="80"/>
                  </a:lnTo>
                  <a:lnTo>
                    <a:pt x="338" y="82"/>
                  </a:lnTo>
                  <a:lnTo>
                    <a:pt x="327" y="86"/>
                  </a:lnTo>
                  <a:lnTo>
                    <a:pt x="313" y="82"/>
                  </a:lnTo>
                  <a:lnTo>
                    <a:pt x="306" y="67"/>
                  </a:lnTo>
                  <a:lnTo>
                    <a:pt x="319" y="55"/>
                  </a:lnTo>
                  <a:lnTo>
                    <a:pt x="304" y="23"/>
                  </a:lnTo>
                  <a:lnTo>
                    <a:pt x="275" y="7"/>
                  </a:lnTo>
                  <a:lnTo>
                    <a:pt x="248" y="21"/>
                  </a:lnTo>
                  <a:lnTo>
                    <a:pt x="244" y="36"/>
                  </a:lnTo>
                  <a:lnTo>
                    <a:pt x="225" y="23"/>
                  </a:lnTo>
                  <a:lnTo>
                    <a:pt x="213" y="28"/>
                  </a:lnTo>
                  <a:lnTo>
                    <a:pt x="196" y="11"/>
                  </a:lnTo>
                  <a:lnTo>
                    <a:pt x="181" y="17"/>
                  </a:lnTo>
                  <a:lnTo>
                    <a:pt x="156" y="15"/>
                  </a:lnTo>
                  <a:lnTo>
                    <a:pt x="150" y="7"/>
                  </a:lnTo>
                  <a:lnTo>
                    <a:pt x="125" y="7"/>
                  </a:lnTo>
                  <a:lnTo>
                    <a:pt x="113" y="0"/>
                  </a:lnTo>
                  <a:lnTo>
                    <a:pt x="86" y="5"/>
                  </a:lnTo>
                  <a:lnTo>
                    <a:pt x="71" y="40"/>
                  </a:lnTo>
                  <a:lnTo>
                    <a:pt x="71" y="63"/>
                  </a:lnTo>
                  <a:lnTo>
                    <a:pt x="52" y="67"/>
                  </a:lnTo>
                  <a:lnTo>
                    <a:pt x="29" y="84"/>
                  </a:lnTo>
                  <a:lnTo>
                    <a:pt x="27" y="96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34"/>
                  </a:lnTo>
                  <a:lnTo>
                    <a:pt x="0" y="151"/>
                  </a:lnTo>
                  <a:lnTo>
                    <a:pt x="8" y="155"/>
                  </a:lnTo>
                  <a:lnTo>
                    <a:pt x="8" y="173"/>
                  </a:lnTo>
                  <a:lnTo>
                    <a:pt x="19" y="198"/>
                  </a:lnTo>
                  <a:lnTo>
                    <a:pt x="19" y="20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6" name=""/>
            <p:cNvSpPr/>
            <p:nvPr/>
          </p:nvSpPr>
          <p:spPr>
            <a:xfrm>
              <a:off x="5653584" y="3763411"/>
              <a:ext cx="228683" cy="322170"/>
            </a:xfrm>
            <a:custGeom>
              <a:avLst/>
              <a:pathLst>
                <a:path w="103" h="151">
                  <a:moveTo>
                    <a:pt x="95" y="10"/>
                  </a:moveTo>
                  <a:cubicBezTo>
                    <a:pt x="94" y="19"/>
                    <a:pt x="94" y="19"/>
                    <a:pt x="94" y="1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4" y="139"/>
                    <a:pt x="72" y="140"/>
                    <a:pt x="71" y="141"/>
                  </a:cubicBezTo>
                  <a:cubicBezTo>
                    <a:pt x="69" y="144"/>
                    <a:pt x="65" y="146"/>
                    <a:pt x="65" y="146"/>
                  </a:cubicBezTo>
                  <a:cubicBezTo>
                    <a:pt x="64" y="146"/>
                    <a:pt x="58" y="146"/>
                    <a:pt x="56" y="149"/>
                  </a:cubicBezTo>
                  <a:cubicBezTo>
                    <a:pt x="53" y="151"/>
                    <a:pt x="49" y="151"/>
                    <a:pt x="49" y="149"/>
                  </a:cubicBezTo>
                  <a:cubicBezTo>
                    <a:pt x="48" y="147"/>
                    <a:pt x="45" y="146"/>
                    <a:pt x="43" y="148"/>
                  </a:cubicBezTo>
                  <a:cubicBezTo>
                    <a:pt x="41" y="150"/>
                    <a:pt x="36" y="149"/>
                    <a:pt x="35" y="147"/>
                  </a:cubicBezTo>
                  <a:cubicBezTo>
                    <a:pt x="35" y="145"/>
                    <a:pt x="33" y="143"/>
                    <a:pt x="35" y="141"/>
                  </a:cubicBezTo>
                  <a:cubicBezTo>
                    <a:pt x="36" y="139"/>
                    <a:pt x="40" y="136"/>
                    <a:pt x="40" y="136"/>
                  </a:cubicBezTo>
                  <a:cubicBezTo>
                    <a:pt x="40" y="136"/>
                    <a:pt x="35" y="133"/>
                    <a:pt x="33" y="131"/>
                  </a:cubicBezTo>
                  <a:cubicBezTo>
                    <a:pt x="31" y="129"/>
                    <a:pt x="28" y="130"/>
                    <a:pt x="26" y="132"/>
                  </a:cubicBezTo>
                  <a:cubicBezTo>
                    <a:pt x="23" y="134"/>
                    <a:pt x="23" y="126"/>
                    <a:pt x="23" y="124"/>
                  </a:cubicBezTo>
                  <a:cubicBezTo>
                    <a:pt x="23" y="122"/>
                    <a:pt x="20" y="118"/>
                    <a:pt x="18" y="121"/>
                  </a:cubicBezTo>
                  <a:cubicBezTo>
                    <a:pt x="16" y="124"/>
                    <a:pt x="9" y="123"/>
                    <a:pt x="9" y="122"/>
                  </a:cubicBezTo>
                  <a:cubicBezTo>
                    <a:pt x="8" y="120"/>
                    <a:pt x="4" y="120"/>
                    <a:pt x="2" y="117"/>
                  </a:cubicBezTo>
                  <a:cubicBezTo>
                    <a:pt x="0" y="115"/>
                    <a:pt x="3" y="115"/>
                    <a:pt x="4" y="112"/>
                  </a:cubicBezTo>
                  <a:cubicBezTo>
                    <a:pt x="6" y="110"/>
                    <a:pt x="7" y="108"/>
                    <a:pt x="7" y="104"/>
                  </a:cubicBezTo>
                  <a:cubicBezTo>
                    <a:pt x="8" y="101"/>
                    <a:pt x="6" y="99"/>
                    <a:pt x="7" y="97"/>
                  </a:cubicBezTo>
                  <a:cubicBezTo>
                    <a:pt x="8" y="95"/>
                    <a:pt x="6" y="92"/>
                    <a:pt x="5" y="89"/>
                  </a:cubicBezTo>
                  <a:cubicBezTo>
                    <a:pt x="5" y="88"/>
                    <a:pt x="3" y="86"/>
                    <a:pt x="1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83" y="20"/>
                    <a:pt x="83" y="20"/>
                    <a:pt x="83" y="20"/>
                  </a:cubicBezTo>
                  <a:lnTo>
                    <a:pt x="95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7" name=""/>
            <p:cNvSpPr/>
            <p:nvPr/>
          </p:nvSpPr>
          <p:spPr>
            <a:xfrm>
              <a:off x="4266594" y="3914779"/>
              <a:ext cx="170183" cy="217848"/>
            </a:xfrm>
            <a:custGeom>
              <a:avLst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8" name=""/>
            <p:cNvSpPr/>
            <p:nvPr/>
          </p:nvSpPr>
          <p:spPr>
            <a:xfrm>
              <a:off x="4121939" y="3776706"/>
              <a:ext cx="197838" cy="236258"/>
            </a:xfrm>
            <a:custGeom>
              <a:avLst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solidFill>
              <a:srgbClr val="009644"/>
            </a:solidFill>
            <a:ln w="6350" cap="rnd">
              <a:solidFill>
                <a:schemeClr val="bg2"/>
              </a:solidFill>
            </a:ln>
            <a:effectLst>
              <a:outerShdw sx="102000" sy="102000" dir="0" dist="0" blurRad="63500" algn="ctr">
                <a:srgbClr val="000000">
                  <a:alpha val="40000"/>
                </a:srgbClr>
              </a:outerShdw>
            </a:effectLst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79" name=""/>
            <p:cNvSpPr/>
            <p:nvPr/>
          </p:nvSpPr>
          <p:spPr>
            <a:xfrm>
              <a:off x="5135591" y="3388057"/>
              <a:ext cx="307393" cy="337510"/>
            </a:xfrm>
            <a:custGeom>
              <a:avLst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solidFill>
              <a:srgbClr val="D9D9D9"/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0" name=""/>
            <p:cNvSpPr/>
            <p:nvPr/>
          </p:nvSpPr>
          <p:spPr>
            <a:xfrm>
              <a:off x="6110951" y="2329501"/>
              <a:ext cx="786032" cy="1930971"/>
            </a:xfrm>
            <a:custGeom>
              <a:avLst/>
              <a:pathLst>
                <a:path w="355" h="906">
                  <a:moveTo>
                    <a:pt x="0" y="326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lose/>
                  <a:moveTo>
                    <a:pt x="93" y="758"/>
                  </a:moveTo>
                  <a:cubicBezTo>
                    <a:pt x="94" y="769"/>
                    <a:pt x="94" y="769"/>
                    <a:pt x="94" y="769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105" y="781"/>
                    <a:pt x="105" y="781"/>
                    <a:pt x="105" y="781"/>
                  </a:cubicBezTo>
                  <a:cubicBezTo>
                    <a:pt x="105" y="792"/>
                    <a:pt x="105" y="792"/>
                    <a:pt x="105" y="792"/>
                  </a:cubicBezTo>
                  <a:cubicBezTo>
                    <a:pt x="97" y="799"/>
                    <a:pt x="97" y="799"/>
                    <a:pt x="97" y="799"/>
                  </a:cubicBezTo>
                  <a:cubicBezTo>
                    <a:pt x="105" y="813"/>
                    <a:pt x="105" y="813"/>
                    <a:pt x="105" y="813"/>
                  </a:cubicBezTo>
                  <a:cubicBezTo>
                    <a:pt x="111" y="813"/>
                    <a:pt x="111" y="813"/>
                    <a:pt x="111" y="813"/>
                  </a:cubicBezTo>
                  <a:cubicBezTo>
                    <a:pt x="115" y="810"/>
                    <a:pt x="115" y="810"/>
                    <a:pt x="115" y="810"/>
                  </a:cubicBezTo>
                  <a:cubicBezTo>
                    <a:pt x="128" y="813"/>
                    <a:pt x="128" y="813"/>
                    <a:pt x="128" y="813"/>
                  </a:cubicBezTo>
                  <a:cubicBezTo>
                    <a:pt x="132" y="811"/>
                    <a:pt x="132" y="811"/>
                    <a:pt x="132" y="811"/>
                  </a:cubicBezTo>
                  <a:cubicBezTo>
                    <a:pt x="135" y="816"/>
                    <a:pt x="135" y="816"/>
                    <a:pt x="135" y="816"/>
                  </a:cubicBezTo>
                  <a:cubicBezTo>
                    <a:pt x="132" y="822"/>
                    <a:pt x="132" y="822"/>
                    <a:pt x="132" y="822"/>
                  </a:cubicBezTo>
                  <a:cubicBezTo>
                    <a:pt x="139" y="829"/>
                    <a:pt x="139" y="829"/>
                    <a:pt x="139" y="829"/>
                  </a:cubicBezTo>
                  <a:cubicBezTo>
                    <a:pt x="139" y="838"/>
                    <a:pt x="139" y="838"/>
                    <a:pt x="139" y="838"/>
                  </a:cubicBezTo>
                  <a:cubicBezTo>
                    <a:pt x="148" y="845"/>
                    <a:pt x="148" y="845"/>
                    <a:pt x="148" y="845"/>
                  </a:cubicBezTo>
                  <a:cubicBezTo>
                    <a:pt x="147" y="854"/>
                    <a:pt x="147" y="854"/>
                    <a:pt x="147" y="854"/>
                  </a:cubicBezTo>
                  <a:cubicBezTo>
                    <a:pt x="150" y="860"/>
                    <a:pt x="150" y="860"/>
                    <a:pt x="150" y="860"/>
                  </a:cubicBezTo>
                  <a:cubicBezTo>
                    <a:pt x="141" y="868"/>
                    <a:pt x="141" y="868"/>
                    <a:pt x="141" y="868"/>
                  </a:cubicBezTo>
                  <a:cubicBezTo>
                    <a:pt x="142" y="873"/>
                    <a:pt x="142" y="873"/>
                    <a:pt x="142" y="873"/>
                  </a:cubicBezTo>
                  <a:cubicBezTo>
                    <a:pt x="130" y="884"/>
                    <a:pt x="130" y="884"/>
                    <a:pt x="130" y="884"/>
                  </a:cubicBezTo>
                  <a:cubicBezTo>
                    <a:pt x="125" y="898"/>
                    <a:pt x="125" y="898"/>
                    <a:pt x="125" y="898"/>
                  </a:cubicBezTo>
                  <a:cubicBezTo>
                    <a:pt x="137" y="905"/>
                    <a:pt x="137" y="905"/>
                    <a:pt x="137" y="905"/>
                  </a:cubicBezTo>
                  <a:cubicBezTo>
                    <a:pt x="151" y="906"/>
                    <a:pt x="151" y="906"/>
                    <a:pt x="151" y="906"/>
                  </a:cubicBezTo>
                  <a:cubicBezTo>
                    <a:pt x="164" y="905"/>
                    <a:pt x="164" y="905"/>
                    <a:pt x="164" y="905"/>
                  </a:cubicBezTo>
                  <a:cubicBezTo>
                    <a:pt x="176" y="896"/>
                    <a:pt x="176" y="896"/>
                    <a:pt x="176" y="896"/>
                  </a:cubicBezTo>
                  <a:cubicBezTo>
                    <a:pt x="183" y="896"/>
                    <a:pt x="183" y="896"/>
                    <a:pt x="183" y="896"/>
                  </a:cubicBezTo>
                  <a:cubicBezTo>
                    <a:pt x="183" y="886"/>
                    <a:pt x="183" y="886"/>
                    <a:pt x="183" y="886"/>
                  </a:cubicBezTo>
                  <a:cubicBezTo>
                    <a:pt x="189" y="881"/>
                    <a:pt x="189" y="881"/>
                    <a:pt x="189" y="881"/>
                  </a:cubicBezTo>
                  <a:cubicBezTo>
                    <a:pt x="188" y="875"/>
                    <a:pt x="188" y="875"/>
                    <a:pt x="188" y="875"/>
                  </a:cubicBezTo>
                  <a:cubicBezTo>
                    <a:pt x="196" y="872"/>
                    <a:pt x="196" y="872"/>
                    <a:pt x="196" y="872"/>
                  </a:cubicBezTo>
                  <a:cubicBezTo>
                    <a:pt x="198" y="859"/>
                    <a:pt x="198" y="859"/>
                    <a:pt x="198" y="859"/>
                  </a:cubicBezTo>
                  <a:cubicBezTo>
                    <a:pt x="206" y="857"/>
                    <a:pt x="206" y="857"/>
                    <a:pt x="206" y="857"/>
                  </a:cubicBezTo>
                  <a:cubicBezTo>
                    <a:pt x="212" y="857"/>
                    <a:pt x="212" y="857"/>
                    <a:pt x="212" y="857"/>
                  </a:cubicBezTo>
                  <a:cubicBezTo>
                    <a:pt x="215" y="854"/>
                    <a:pt x="215" y="854"/>
                    <a:pt x="215" y="854"/>
                  </a:cubicBezTo>
                  <a:cubicBezTo>
                    <a:pt x="225" y="852"/>
                    <a:pt x="225" y="852"/>
                    <a:pt x="225" y="852"/>
                  </a:cubicBezTo>
                  <a:cubicBezTo>
                    <a:pt x="231" y="850"/>
                    <a:pt x="231" y="850"/>
                    <a:pt x="231" y="850"/>
                  </a:cubicBezTo>
                  <a:cubicBezTo>
                    <a:pt x="233" y="846"/>
                    <a:pt x="233" y="846"/>
                    <a:pt x="233" y="846"/>
                  </a:cubicBezTo>
                  <a:cubicBezTo>
                    <a:pt x="214" y="836"/>
                    <a:pt x="214" y="836"/>
                    <a:pt x="214" y="836"/>
                  </a:cubicBezTo>
                  <a:cubicBezTo>
                    <a:pt x="212" y="827"/>
                    <a:pt x="212" y="827"/>
                    <a:pt x="212" y="827"/>
                  </a:cubicBezTo>
                  <a:cubicBezTo>
                    <a:pt x="216" y="825"/>
                    <a:pt x="216" y="825"/>
                    <a:pt x="216" y="825"/>
                  </a:cubicBezTo>
                  <a:cubicBezTo>
                    <a:pt x="221" y="822"/>
                    <a:pt x="221" y="822"/>
                    <a:pt x="221" y="822"/>
                  </a:cubicBezTo>
                  <a:cubicBezTo>
                    <a:pt x="228" y="821"/>
                    <a:pt x="228" y="821"/>
                    <a:pt x="228" y="821"/>
                  </a:cubicBezTo>
                  <a:cubicBezTo>
                    <a:pt x="228" y="816"/>
                    <a:pt x="228" y="816"/>
                    <a:pt x="228" y="816"/>
                  </a:cubicBezTo>
                  <a:cubicBezTo>
                    <a:pt x="230" y="812"/>
                    <a:pt x="230" y="812"/>
                    <a:pt x="230" y="812"/>
                  </a:cubicBezTo>
                  <a:cubicBezTo>
                    <a:pt x="228" y="801"/>
                    <a:pt x="228" y="801"/>
                    <a:pt x="228" y="801"/>
                  </a:cubicBezTo>
                  <a:cubicBezTo>
                    <a:pt x="231" y="794"/>
                    <a:pt x="231" y="794"/>
                    <a:pt x="231" y="794"/>
                  </a:cubicBezTo>
                  <a:cubicBezTo>
                    <a:pt x="226" y="786"/>
                    <a:pt x="226" y="786"/>
                    <a:pt x="226" y="786"/>
                  </a:cubicBezTo>
                  <a:cubicBezTo>
                    <a:pt x="228" y="776"/>
                    <a:pt x="228" y="776"/>
                    <a:pt x="228" y="776"/>
                  </a:cubicBezTo>
                  <a:cubicBezTo>
                    <a:pt x="233" y="775"/>
                    <a:pt x="233" y="775"/>
                    <a:pt x="233" y="775"/>
                  </a:cubicBezTo>
                  <a:cubicBezTo>
                    <a:pt x="238" y="771"/>
                    <a:pt x="238" y="771"/>
                    <a:pt x="238" y="771"/>
                  </a:cubicBezTo>
                  <a:cubicBezTo>
                    <a:pt x="244" y="765"/>
                    <a:pt x="244" y="765"/>
                    <a:pt x="244" y="765"/>
                  </a:cubicBezTo>
                  <a:cubicBezTo>
                    <a:pt x="242" y="755"/>
                    <a:pt x="242" y="755"/>
                    <a:pt x="242" y="755"/>
                  </a:cubicBezTo>
                  <a:cubicBezTo>
                    <a:pt x="236" y="747"/>
                    <a:pt x="236" y="747"/>
                    <a:pt x="236" y="747"/>
                  </a:cubicBezTo>
                  <a:cubicBezTo>
                    <a:pt x="235" y="740"/>
                    <a:pt x="235" y="740"/>
                    <a:pt x="235" y="740"/>
                  </a:cubicBezTo>
                  <a:cubicBezTo>
                    <a:pt x="240" y="736"/>
                    <a:pt x="240" y="736"/>
                    <a:pt x="240" y="736"/>
                  </a:cubicBezTo>
                  <a:cubicBezTo>
                    <a:pt x="241" y="726"/>
                    <a:pt x="241" y="726"/>
                    <a:pt x="241" y="726"/>
                  </a:cubicBezTo>
                  <a:cubicBezTo>
                    <a:pt x="248" y="725"/>
                    <a:pt x="248" y="725"/>
                    <a:pt x="248" y="725"/>
                  </a:cubicBezTo>
                  <a:cubicBezTo>
                    <a:pt x="259" y="724"/>
                    <a:pt x="259" y="724"/>
                    <a:pt x="259" y="724"/>
                  </a:cubicBezTo>
                  <a:cubicBezTo>
                    <a:pt x="265" y="716"/>
                    <a:pt x="265" y="716"/>
                    <a:pt x="265" y="716"/>
                  </a:cubicBezTo>
                  <a:cubicBezTo>
                    <a:pt x="268" y="713"/>
                    <a:pt x="268" y="713"/>
                    <a:pt x="268" y="713"/>
                  </a:cubicBezTo>
                  <a:cubicBezTo>
                    <a:pt x="273" y="717"/>
                    <a:pt x="273" y="717"/>
                    <a:pt x="273" y="717"/>
                  </a:cubicBezTo>
                  <a:cubicBezTo>
                    <a:pt x="279" y="727"/>
                    <a:pt x="279" y="727"/>
                    <a:pt x="279" y="727"/>
                  </a:cubicBezTo>
                  <a:cubicBezTo>
                    <a:pt x="286" y="731"/>
                    <a:pt x="286" y="731"/>
                    <a:pt x="286" y="731"/>
                  </a:cubicBezTo>
                  <a:cubicBezTo>
                    <a:pt x="288" y="726"/>
                    <a:pt x="288" y="726"/>
                    <a:pt x="288" y="726"/>
                  </a:cubicBezTo>
                  <a:cubicBezTo>
                    <a:pt x="285" y="720"/>
                    <a:pt x="285" y="720"/>
                    <a:pt x="285" y="720"/>
                  </a:cubicBezTo>
                  <a:cubicBezTo>
                    <a:pt x="289" y="706"/>
                    <a:pt x="289" y="706"/>
                    <a:pt x="289" y="706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303" y="678"/>
                    <a:pt x="303" y="678"/>
                    <a:pt x="303" y="678"/>
                  </a:cubicBezTo>
                  <a:cubicBezTo>
                    <a:pt x="307" y="673"/>
                    <a:pt x="307" y="673"/>
                    <a:pt x="307" y="673"/>
                  </a:cubicBezTo>
                  <a:cubicBezTo>
                    <a:pt x="313" y="671"/>
                    <a:pt x="313" y="671"/>
                    <a:pt x="313" y="671"/>
                  </a:cubicBezTo>
                  <a:cubicBezTo>
                    <a:pt x="318" y="677"/>
                    <a:pt x="318" y="677"/>
                    <a:pt x="318" y="677"/>
                  </a:cubicBezTo>
                  <a:cubicBezTo>
                    <a:pt x="325" y="678"/>
                    <a:pt x="325" y="678"/>
                    <a:pt x="325" y="678"/>
                  </a:cubicBezTo>
                  <a:cubicBezTo>
                    <a:pt x="329" y="681"/>
                    <a:pt x="329" y="681"/>
                    <a:pt x="329" y="681"/>
                  </a:cubicBezTo>
                  <a:cubicBezTo>
                    <a:pt x="337" y="682"/>
                    <a:pt x="337" y="682"/>
                    <a:pt x="337" y="682"/>
                  </a:cubicBezTo>
                  <a:cubicBezTo>
                    <a:pt x="341" y="676"/>
                    <a:pt x="341" y="676"/>
                    <a:pt x="341" y="676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4" y="657"/>
                    <a:pt x="344" y="657"/>
                    <a:pt x="344" y="657"/>
                  </a:cubicBezTo>
                  <a:cubicBezTo>
                    <a:pt x="338" y="656"/>
                    <a:pt x="338" y="656"/>
                    <a:pt x="338" y="656"/>
                  </a:cubicBezTo>
                  <a:cubicBezTo>
                    <a:pt x="338" y="649"/>
                    <a:pt x="338" y="649"/>
                    <a:pt x="338" y="649"/>
                  </a:cubicBezTo>
                  <a:cubicBezTo>
                    <a:pt x="343" y="647"/>
                    <a:pt x="343" y="647"/>
                    <a:pt x="343" y="647"/>
                  </a:cubicBezTo>
                  <a:cubicBezTo>
                    <a:pt x="339" y="634"/>
                    <a:pt x="339" y="634"/>
                    <a:pt x="339" y="634"/>
                  </a:cubicBezTo>
                  <a:cubicBezTo>
                    <a:pt x="333" y="635"/>
                    <a:pt x="333" y="635"/>
                    <a:pt x="333" y="635"/>
                  </a:cubicBezTo>
                  <a:cubicBezTo>
                    <a:pt x="323" y="628"/>
                    <a:pt x="323" y="628"/>
                    <a:pt x="323" y="628"/>
                  </a:cubicBezTo>
                  <a:cubicBezTo>
                    <a:pt x="325" y="619"/>
                    <a:pt x="325" y="619"/>
                    <a:pt x="325" y="619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33" y="599"/>
                    <a:pt x="333" y="599"/>
                    <a:pt x="333" y="599"/>
                  </a:cubicBezTo>
                  <a:cubicBezTo>
                    <a:pt x="337" y="594"/>
                    <a:pt x="337" y="594"/>
                    <a:pt x="337" y="594"/>
                  </a:cubicBezTo>
                  <a:cubicBezTo>
                    <a:pt x="337" y="584"/>
                    <a:pt x="337" y="584"/>
                    <a:pt x="337" y="584"/>
                  </a:cubicBezTo>
                  <a:cubicBezTo>
                    <a:pt x="343" y="578"/>
                    <a:pt x="343" y="578"/>
                    <a:pt x="343" y="578"/>
                  </a:cubicBezTo>
                  <a:cubicBezTo>
                    <a:pt x="340" y="572"/>
                    <a:pt x="340" y="572"/>
                    <a:pt x="340" y="572"/>
                  </a:cubicBezTo>
                  <a:cubicBezTo>
                    <a:pt x="342" y="567"/>
                    <a:pt x="342" y="567"/>
                    <a:pt x="342" y="567"/>
                  </a:cubicBezTo>
                  <a:cubicBezTo>
                    <a:pt x="333" y="557"/>
                    <a:pt x="333" y="557"/>
                    <a:pt x="333" y="557"/>
                  </a:cubicBezTo>
                  <a:cubicBezTo>
                    <a:pt x="333" y="550"/>
                    <a:pt x="333" y="550"/>
                    <a:pt x="333" y="550"/>
                  </a:cubicBezTo>
                  <a:cubicBezTo>
                    <a:pt x="334" y="543"/>
                    <a:pt x="334" y="543"/>
                    <a:pt x="334" y="543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32" y="528"/>
                    <a:pt x="332" y="528"/>
                    <a:pt x="332" y="528"/>
                  </a:cubicBezTo>
                  <a:cubicBezTo>
                    <a:pt x="342" y="521"/>
                    <a:pt x="342" y="521"/>
                    <a:pt x="342" y="521"/>
                  </a:cubicBezTo>
                  <a:cubicBezTo>
                    <a:pt x="348" y="520"/>
                    <a:pt x="348" y="520"/>
                    <a:pt x="348" y="520"/>
                  </a:cubicBezTo>
                  <a:cubicBezTo>
                    <a:pt x="355" y="515"/>
                    <a:pt x="355" y="515"/>
                    <a:pt x="355" y="515"/>
                  </a:cubicBezTo>
                  <a:cubicBezTo>
                    <a:pt x="354" y="509"/>
                    <a:pt x="354" y="509"/>
                    <a:pt x="354" y="509"/>
                  </a:cubicBezTo>
                  <a:cubicBezTo>
                    <a:pt x="350" y="509"/>
                    <a:pt x="350" y="509"/>
                    <a:pt x="350" y="509"/>
                  </a:cubicBezTo>
                  <a:cubicBezTo>
                    <a:pt x="346" y="512"/>
                    <a:pt x="346" y="512"/>
                    <a:pt x="346" y="512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5" y="513"/>
                    <a:pt x="335" y="513"/>
                    <a:pt x="335" y="513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17" y="512"/>
                    <a:pt x="317" y="512"/>
                    <a:pt x="317" y="512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18" y="501"/>
                    <a:pt x="318" y="501"/>
                    <a:pt x="318" y="501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322" y="480"/>
                    <a:pt x="322" y="480"/>
                    <a:pt x="322" y="480"/>
                  </a:cubicBezTo>
                  <a:cubicBezTo>
                    <a:pt x="315" y="472"/>
                    <a:pt x="315" y="472"/>
                    <a:pt x="315" y="472"/>
                  </a:cubicBezTo>
                  <a:cubicBezTo>
                    <a:pt x="314" y="463"/>
                    <a:pt x="314" y="463"/>
                    <a:pt x="314" y="463"/>
                  </a:cubicBezTo>
                  <a:cubicBezTo>
                    <a:pt x="308" y="459"/>
                    <a:pt x="308" y="459"/>
                    <a:pt x="308" y="459"/>
                  </a:cubicBezTo>
                  <a:cubicBezTo>
                    <a:pt x="307" y="454"/>
                    <a:pt x="307" y="454"/>
                    <a:pt x="307" y="454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7" y="442"/>
                    <a:pt x="307" y="442"/>
                    <a:pt x="307" y="442"/>
                  </a:cubicBezTo>
                  <a:cubicBezTo>
                    <a:pt x="298" y="442"/>
                    <a:pt x="298" y="442"/>
                    <a:pt x="298" y="442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9" y="429"/>
                    <a:pt x="309" y="429"/>
                    <a:pt x="309" y="429"/>
                  </a:cubicBezTo>
                  <a:cubicBezTo>
                    <a:pt x="305" y="400"/>
                    <a:pt x="305" y="400"/>
                    <a:pt x="305" y="400"/>
                  </a:cubicBezTo>
                  <a:cubicBezTo>
                    <a:pt x="301" y="390"/>
                    <a:pt x="301" y="390"/>
                    <a:pt x="301" y="390"/>
                  </a:cubicBezTo>
                  <a:cubicBezTo>
                    <a:pt x="299" y="379"/>
                    <a:pt x="299" y="379"/>
                    <a:pt x="299" y="379"/>
                  </a:cubicBezTo>
                  <a:cubicBezTo>
                    <a:pt x="290" y="367"/>
                    <a:pt x="290" y="367"/>
                    <a:pt x="290" y="367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5" y="360"/>
                    <a:pt x="295" y="360"/>
                    <a:pt x="295" y="360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11" y="349"/>
                    <a:pt x="311" y="349"/>
                    <a:pt x="311" y="349"/>
                  </a:cubicBezTo>
                  <a:cubicBezTo>
                    <a:pt x="316" y="349"/>
                    <a:pt x="316" y="349"/>
                    <a:pt x="316" y="349"/>
                  </a:cubicBezTo>
                  <a:cubicBezTo>
                    <a:pt x="319" y="340"/>
                    <a:pt x="319" y="340"/>
                    <a:pt x="319" y="340"/>
                  </a:cubicBezTo>
                  <a:cubicBezTo>
                    <a:pt x="315" y="335"/>
                    <a:pt x="315" y="335"/>
                    <a:pt x="315" y="335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32" y="305"/>
                    <a:pt x="332" y="305"/>
                    <a:pt x="332" y="305"/>
                  </a:cubicBezTo>
                  <a:cubicBezTo>
                    <a:pt x="333" y="300"/>
                    <a:pt x="333" y="300"/>
                    <a:pt x="333" y="300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0" y="293"/>
                    <a:pt x="330" y="293"/>
                    <a:pt x="330" y="293"/>
                  </a:cubicBezTo>
                  <a:cubicBezTo>
                    <a:pt x="327" y="285"/>
                    <a:pt x="327" y="285"/>
                    <a:pt x="327" y="285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3" y="254"/>
                    <a:pt x="303" y="254"/>
                    <a:pt x="303" y="254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297" y="236"/>
                    <a:pt x="297" y="236"/>
                    <a:pt x="297" y="236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0"/>
                    <a:pt x="296" y="220"/>
                    <a:pt x="296" y="220"/>
                  </a:cubicBezTo>
                  <a:cubicBezTo>
                    <a:pt x="294" y="216"/>
                    <a:pt x="294" y="216"/>
                    <a:pt x="294" y="216"/>
                  </a:cubicBezTo>
                  <a:cubicBezTo>
                    <a:pt x="291" y="218"/>
                    <a:pt x="287" y="217"/>
                    <a:pt x="286" y="219"/>
                  </a:cubicBezTo>
                  <a:cubicBezTo>
                    <a:pt x="285" y="221"/>
                    <a:pt x="285" y="227"/>
                    <a:pt x="288" y="228"/>
                  </a:cubicBezTo>
                  <a:cubicBezTo>
                    <a:pt x="290" y="228"/>
                    <a:pt x="296" y="226"/>
                    <a:pt x="293" y="230"/>
                  </a:cubicBezTo>
                  <a:cubicBezTo>
                    <a:pt x="290" y="233"/>
                    <a:pt x="282" y="240"/>
                    <a:pt x="279" y="241"/>
                  </a:cubicBezTo>
                  <a:cubicBezTo>
                    <a:pt x="276" y="243"/>
                    <a:pt x="273" y="245"/>
                    <a:pt x="269" y="248"/>
                  </a:cubicBezTo>
                  <a:cubicBezTo>
                    <a:pt x="266" y="250"/>
                    <a:pt x="259" y="253"/>
                    <a:pt x="260" y="251"/>
                  </a:cubicBezTo>
                  <a:cubicBezTo>
                    <a:pt x="262" y="249"/>
                    <a:pt x="263" y="248"/>
                    <a:pt x="264" y="245"/>
                  </a:cubicBezTo>
                  <a:cubicBezTo>
                    <a:pt x="265" y="243"/>
                    <a:pt x="267" y="241"/>
                    <a:pt x="269" y="238"/>
                  </a:cubicBezTo>
                  <a:cubicBezTo>
                    <a:pt x="271" y="235"/>
                    <a:pt x="273" y="232"/>
                    <a:pt x="276" y="229"/>
                  </a:cubicBezTo>
                  <a:cubicBezTo>
                    <a:pt x="278" y="226"/>
                    <a:pt x="279" y="223"/>
                    <a:pt x="280" y="221"/>
                  </a:cubicBezTo>
                  <a:cubicBezTo>
                    <a:pt x="281" y="219"/>
                    <a:pt x="283" y="215"/>
                    <a:pt x="284" y="210"/>
                  </a:cubicBezTo>
                  <a:cubicBezTo>
                    <a:pt x="286" y="205"/>
                    <a:pt x="285" y="204"/>
                    <a:pt x="289" y="198"/>
                  </a:cubicBezTo>
                  <a:cubicBezTo>
                    <a:pt x="292" y="193"/>
                    <a:pt x="294" y="195"/>
                    <a:pt x="295" y="191"/>
                  </a:cubicBezTo>
                  <a:cubicBezTo>
                    <a:pt x="297" y="187"/>
                    <a:pt x="296" y="185"/>
                    <a:pt x="300" y="182"/>
                  </a:cubicBezTo>
                  <a:cubicBezTo>
                    <a:pt x="303" y="179"/>
                    <a:pt x="304" y="175"/>
                    <a:pt x="304" y="167"/>
                  </a:cubicBezTo>
                  <a:cubicBezTo>
                    <a:pt x="303" y="159"/>
                    <a:pt x="301" y="162"/>
                    <a:pt x="301" y="158"/>
                  </a:cubicBezTo>
                  <a:cubicBezTo>
                    <a:pt x="300" y="154"/>
                    <a:pt x="299" y="152"/>
                    <a:pt x="298" y="150"/>
                  </a:cubicBezTo>
                  <a:cubicBezTo>
                    <a:pt x="297" y="148"/>
                    <a:pt x="292" y="143"/>
                    <a:pt x="290" y="142"/>
                  </a:cubicBezTo>
                  <a:cubicBezTo>
                    <a:pt x="287" y="142"/>
                    <a:pt x="283" y="140"/>
                    <a:pt x="278" y="135"/>
                  </a:cubicBezTo>
                  <a:cubicBezTo>
                    <a:pt x="273" y="130"/>
                    <a:pt x="271" y="129"/>
                    <a:pt x="268" y="132"/>
                  </a:cubicBezTo>
                  <a:cubicBezTo>
                    <a:pt x="265" y="135"/>
                    <a:pt x="258" y="134"/>
                    <a:pt x="252" y="136"/>
                  </a:cubicBezTo>
                  <a:cubicBezTo>
                    <a:pt x="247" y="137"/>
                    <a:pt x="250" y="140"/>
                    <a:pt x="246" y="145"/>
                  </a:cubicBezTo>
                  <a:cubicBezTo>
                    <a:pt x="242" y="149"/>
                    <a:pt x="236" y="147"/>
                    <a:pt x="238" y="145"/>
                  </a:cubicBezTo>
                  <a:cubicBezTo>
                    <a:pt x="240" y="142"/>
                    <a:pt x="243" y="131"/>
                    <a:pt x="241" y="131"/>
                  </a:cubicBezTo>
                  <a:cubicBezTo>
                    <a:pt x="240" y="130"/>
                    <a:pt x="232" y="129"/>
                    <a:pt x="229" y="130"/>
                  </a:cubicBezTo>
                  <a:cubicBezTo>
                    <a:pt x="227" y="131"/>
                    <a:pt x="219" y="131"/>
                    <a:pt x="224" y="126"/>
                  </a:cubicBezTo>
                  <a:cubicBezTo>
                    <a:pt x="230" y="121"/>
                    <a:pt x="230" y="120"/>
                    <a:pt x="224" y="117"/>
                  </a:cubicBezTo>
                  <a:cubicBezTo>
                    <a:pt x="219" y="113"/>
                    <a:pt x="213" y="113"/>
                    <a:pt x="207" y="118"/>
                  </a:cubicBezTo>
                  <a:cubicBezTo>
                    <a:pt x="201" y="122"/>
                    <a:pt x="201" y="129"/>
                    <a:pt x="196" y="138"/>
                  </a:cubicBezTo>
                  <a:cubicBezTo>
                    <a:pt x="192" y="147"/>
                    <a:pt x="194" y="147"/>
                    <a:pt x="196" y="151"/>
                  </a:cubicBezTo>
                  <a:cubicBezTo>
                    <a:pt x="199" y="155"/>
                    <a:pt x="193" y="156"/>
                    <a:pt x="190" y="157"/>
                  </a:cubicBezTo>
                  <a:cubicBezTo>
                    <a:pt x="187" y="157"/>
                    <a:pt x="183" y="158"/>
                    <a:pt x="183" y="162"/>
                  </a:cubicBezTo>
                  <a:cubicBezTo>
                    <a:pt x="184" y="166"/>
                    <a:pt x="183" y="167"/>
                    <a:pt x="180" y="168"/>
                  </a:cubicBezTo>
                  <a:cubicBezTo>
                    <a:pt x="177" y="169"/>
                    <a:pt x="174" y="174"/>
                    <a:pt x="170" y="177"/>
                  </a:cubicBezTo>
                  <a:cubicBezTo>
                    <a:pt x="167" y="180"/>
                    <a:pt x="161" y="176"/>
                    <a:pt x="159" y="172"/>
                  </a:cubicBezTo>
                  <a:cubicBezTo>
                    <a:pt x="156" y="168"/>
                    <a:pt x="141" y="173"/>
                    <a:pt x="136" y="176"/>
                  </a:cubicBezTo>
                  <a:cubicBezTo>
                    <a:pt x="132" y="180"/>
                    <a:pt x="139" y="184"/>
                    <a:pt x="135" y="185"/>
                  </a:cubicBezTo>
                  <a:cubicBezTo>
                    <a:pt x="131" y="186"/>
                    <a:pt x="123" y="191"/>
                    <a:pt x="118" y="191"/>
                  </a:cubicBezTo>
                  <a:cubicBezTo>
                    <a:pt x="113" y="190"/>
                    <a:pt x="107" y="197"/>
                    <a:pt x="103" y="202"/>
                  </a:cubicBezTo>
                  <a:cubicBezTo>
                    <a:pt x="99" y="207"/>
                    <a:pt x="97" y="203"/>
                    <a:pt x="92" y="203"/>
                  </a:cubicBezTo>
                  <a:cubicBezTo>
                    <a:pt x="86" y="203"/>
                    <a:pt x="91" y="209"/>
                    <a:pt x="91" y="213"/>
                  </a:cubicBezTo>
                  <a:cubicBezTo>
                    <a:pt x="92" y="217"/>
                    <a:pt x="85" y="218"/>
                    <a:pt x="83" y="216"/>
                  </a:cubicBezTo>
                  <a:cubicBezTo>
                    <a:pt x="81" y="214"/>
                    <a:pt x="77" y="219"/>
                    <a:pt x="80" y="222"/>
                  </a:cubicBezTo>
                  <a:cubicBezTo>
                    <a:pt x="84" y="225"/>
                    <a:pt x="85" y="228"/>
                    <a:pt x="81" y="228"/>
                  </a:cubicBezTo>
                  <a:cubicBezTo>
                    <a:pt x="77" y="228"/>
                    <a:pt x="83" y="235"/>
                    <a:pt x="85" y="236"/>
                  </a:cubicBezTo>
                  <a:cubicBezTo>
                    <a:pt x="87" y="236"/>
                    <a:pt x="96" y="244"/>
                    <a:pt x="84" y="245"/>
                  </a:cubicBezTo>
                  <a:cubicBezTo>
                    <a:pt x="71" y="247"/>
                    <a:pt x="68" y="249"/>
                    <a:pt x="63" y="250"/>
                  </a:cubicBezTo>
                  <a:cubicBezTo>
                    <a:pt x="58" y="250"/>
                    <a:pt x="47" y="249"/>
                    <a:pt x="37" y="249"/>
                  </a:cubicBezTo>
                  <a:cubicBezTo>
                    <a:pt x="27" y="248"/>
                    <a:pt x="25" y="257"/>
                    <a:pt x="29" y="265"/>
                  </a:cubicBezTo>
                  <a:cubicBezTo>
                    <a:pt x="34" y="272"/>
                    <a:pt x="27" y="275"/>
                    <a:pt x="29" y="282"/>
                  </a:cubicBezTo>
                  <a:cubicBezTo>
                    <a:pt x="31" y="288"/>
                    <a:pt x="39" y="292"/>
                    <a:pt x="43" y="297"/>
                  </a:cubicBezTo>
                  <a:cubicBezTo>
                    <a:pt x="47" y="301"/>
                    <a:pt x="56" y="311"/>
                    <a:pt x="52" y="316"/>
                  </a:cubicBezTo>
                  <a:cubicBezTo>
                    <a:pt x="49" y="321"/>
                    <a:pt x="47" y="325"/>
                    <a:pt x="48" y="330"/>
                  </a:cubicBezTo>
                  <a:cubicBezTo>
                    <a:pt x="48" y="335"/>
                    <a:pt x="51" y="347"/>
                    <a:pt x="48" y="348"/>
                  </a:cubicBezTo>
                  <a:cubicBezTo>
                    <a:pt x="46" y="350"/>
                    <a:pt x="44" y="361"/>
                    <a:pt x="42" y="357"/>
                  </a:cubicBezTo>
                  <a:cubicBezTo>
                    <a:pt x="40" y="353"/>
                    <a:pt x="43" y="348"/>
                    <a:pt x="44" y="339"/>
                  </a:cubicBezTo>
                  <a:cubicBezTo>
                    <a:pt x="46" y="330"/>
                    <a:pt x="42" y="335"/>
                    <a:pt x="40" y="332"/>
                  </a:cubicBezTo>
                  <a:cubicBezTo>
                    <a:pt x="39" y="330"/>
                    <a:pt x="40" y="327"/>
                    <a:pt x="45" y="320"/>
                  </a:cubicBezTo>
                  <a:cubicBezTo>
                    <a:pt x="49" y="313"/>
                    <a:pt x="49" y="312"/>
                    <a:pt x="47" y="309"/>
                  </a:cubicBezTo>
                  <a:cubicBezTo>
                    <a:pt x="44" y="305"/>
                    <a:pt x="35" y="309"/>
                    <a:pt x="32" y="306"/>
                  </a:cubicBezTo>
                  <a:cubicBezTo>
                    <a:pt x="28" y="303"/>
                    <a:pt x="24" y="296"/>
                    <a:pt x="21" y="289"/>
                  </a:cubicBezTo>
                  <a:cubicBezTo>
                    <a:pt x="19" y="285"/>
                    <a:pt x="12" y="284"/>
                    <a:pt x="6" y="285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22" y="304"/>
                    <a:pt x="22" y="304"/>
                    <a:pt x="22" y="304"/>
                  </a:cubicBezTo>
                  <a:cubicBezTo>
                    <a:pt x="19" y="312"/>
                    <a:pt x="19" y="312"/>
                    <a:pt x="19" y="312"/>
                  </a:cubicBezTo>
                  <a:cubicBezTo>
                    <a:pt x="15" y="311"/>
                    <a:pt x="15" y="311"/>
                    <a:pt x="15" y="311"/>
                  </a:cubicBezTo>
                  <a:cubicBezTo>
                    <a:pt x="9" y="319"/>
                    <a:pt x="9" y="319"/>
                    <a:pt x="9" y="319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4" y="349"/>
                    <a:pt x="14" y="349"/>
                    <a:pt x="14" y="34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5" y="382"/>
                    <a:pt x="15" y="382"/>
                    <a:pt x="15" y="382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21" y="383"/>
                    <a:pt x="21" y="383"/>
                    <a:pt x="21" y="383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1" y="381"/>
                    <a:pt x="31" y="381"/>
                    <a:pt x="31" y="381"/>
                  </a:cubicBezTo>
                  <a:cubicBezTo>
                    <a:pt x="31" y="381"/>
                    <a:pt x="31" y="386"/>
                    <a:pt x="31" y="387"/>
                  </a:cubicBezTo>
                  <a:cubicBezTo>
                    <a:pt x="31" y="388"/>
                    <a:pt x="33" y="388"/>
                    <a:pt x="33" y="388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37" y="403"/>
                    <a:pt x="37" y="403"/>
                    <a:pt x="37" y="403"/>
                  </a:cubicBezTo>
                  <a:cubicBezTo>
                    <a:pt x="33" y="407"/>
                    <a:pt x="33" y="407"/>
                    <a:pt x="33" y="407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29" y="426"/>
                    <a:pt x="29" y="426"/>
                    <a:pt x="29" y="426"/>
                  </a:cubicBezTo>
                  <a:cubicBezTo>
                    <a:pt x="24" y="426"/>
                    <a:pt x="24" y="426"/>
                    <a:pt x="24" y="426"/>
                  </a:cubicBezTo>
                  <a:cubicBezTo>
                    <a:pt x="24" y="434"/>
                    <a:pt x="24" y="434"/>
                    <a:pt x="24" y="434"/>
                  </a:cubicBezTo>
                  <a:cubicBezTo>
                    <a:pt x="30" y="439"/>
                    <a:pt x="30" y="439"/>
                    <a:pt x="30" y="439"/>
                  </a:cubicBezTo>
                  <a:cubicBezTo>
                    <a:pt x="24" y="446"/>
                    <a:pt x="24" y="446"/>
                    <a:pt x="24" y="446"/>
                  </a:cubicBezTo>
                  <a:cubicBezTo>
                    <a:pt x="27" y="449"/>
                    <a:pt x="27" y="449"/>
                    <a:pt x="27" y="449"/>
                  </a:cubicBezTo>
                  <a:cubicBezTo>
                    <a:pt x="28" y="455"/>
                    <a:pt x="28" y="455"/>
                    <a:pt x="28" y="455"/>
                  </a:cubicBezTo>
                  <a:cubicBezTo>
                    <a:pt x="34" y="458"/>
                    <a:pt x="34" y="458"/>
                    <a:pt x="34" y="458"/>
                  </a:cubicBezTo>
                  <a:cubicBezTo>
                    <a:pt x="38" y="463"/>
                    <a:pt x="38" y="463"/>
                    <a:pt x="38" y="463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37" y="482"/>
                    <a:pt x="37" y="482"/>
                    <a:pt x="37" y="482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5" y="492"/>
                    <a:pt x="35" y="492"/>
                    <a:pt x="35" y="492"/>
                  </a:cubicBezTo>
                  <a:cubicBezTo>
                    <a:pt x="41" y="491"/>
                    <a:pt x="41" y="491"/>
                    <a:pt x="41" y="491"/>
                  </a:cubicBezTo>
                  <a:cubicBezTo>
                    <a:pt x="47" y="497"/>
                    <a:pt x="47" y="497"/>
                    <a:pt x="47" y="497"/>
                  </a:cubicBezTo>
                  <a:cubicBezTo>
                    <a:pt x="50" y="508"/>
                    <a:pt x="50" y="508"/>
                    <a:pt x="50" y="508"/>
                  </a:cubicBezTo>
                  <a:cubicBezTo>
                    <a:pt x="44" y="514"/>
                    <a:pt x="44" y="514"/>
                    <a:pt x="44" y="514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53" y="520"/>
                    <a:pt x="53" y="520"/>
                    <a:pt x="53" y="520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63" y="521"/>
                    <a:pt x="63" y="521"/>
                    <a:pt x="63" y="521"/>
                  </a:cubicBezTo>
                  <a:cubicBezTo>
                    <a:pt x="63" y="536"/>
                    <a:pt x="63" y="536"/>
                    <a:pt x="63" y="536"/>
                  </a:cubicBezTo>
                  <a:cubicBezTo>
                    <a:pt x="66" y="542"/>
                    <a:pt x="66" y="542"/>
                    <a:pt x="66" y="542"/>
                  </a:cubicBezTo>
                  <a:cubicBezTo>
                    <a:pt x="57" y="550"/>
                    <a:pt x="57" y="550"/>
                    <a:pt x="57" y="550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57" y="566"/>
                    <a:pt x="57" y="566"/>
                    <a:pt x="57" y="566"/>
                  </a:cubicBezTo>
                  <a:cubicBezTo>
                    <a:pt x="58" y="575"/>
                    <a:pt x="58" y="575"/>
                    <a:pt x="58" y="575"/>
                  </a:cubicBezTo>
                  <a:cubicBezTo>
                    <a:pt x="52" y="579"/>
                    <a:pt x="52" y="579"/>
                    <a:pt x="52" y="579"/>
                  </a:cubicBezTo>
                  <a:cubicBezTo>
                    <a:pt x="51" y="587"/>
                    <a:pt x="51" y="587"/>
                    <a:pt x="51" y="587"/>
                  </a:cubicBezTo>
                  <a:cubicBezTo>
                    <a:pt x="41" y="597"/>
                    <a:pt x="41" y="597"/>
                    <a:pt x="41" y="597"/>
                  </a:cubicBezTo>
                  <a:cubicBezTo>
                    <a:pt x="41" y="608"/>
                    <a:pt x="41" y="608"/>
                    <a:pt x="41" y="608"/>
                  </a:cubicBezTo>
                  <a:cubicBezTo>
                    <a:pt x="58" y="619"/>
                    <a:pt x="58" y="619"/>
                    <a:pt x="58" y="619"/>
                  </a:cubicBezTo>
                  <a:cubicBezTo>
                    <a:pt x="51" y="629"/>
                    <a:pt x="51" y="629"/>
                    <a:pt x="51" y="629"/>
                  </a:cubicBezTo>
                  <a:cubicBezTo>
                    <a:pt x="44" y="631"/>
                    <a:pt x="44" y="631"/>
                    <a:pt x="44" y="631"/>
                  </a:cubicBezTo>
                  <a:cubicBezTo>
                    <a:pt x="34" y="639"/>
                    <a:pt x="34" y="639"/>
                    <a:pt x="34" y="639"/>
                  </a:cubicBezTo>
                  <a:cubicBezTo>
                    <a:pt x="41" y="654"/>
                    <a:pt x="41" y="654"/>
                    <a:pt x="41" y="654"/>
                  </a:cubicBezTo>
                  <a:cubicBezTo>
                    <a:pt x="35" y="660"/>
                    <a:pt x="35" y="660"/>
                    <a:pt x="35" y="660"/>
                  </a:cubicBezTo>
                  <a:cubicBezTo>
                    <a:pt x="38" y="667"/>
                    <a:pt x="38" y="667"/>
                    <a:pt x="38" y="667"/>
                  </a:cubicBezTo>
                  <a:cubicBezTo>
                    <a:pt x="45" y="669"/>
                    <a:pt x="45" y="669"/>
                    <a:pt x="45" y="669"/>
                  </a:cubicBezTo>
                  <a:cubicBezTo>
                    <a:pt x="50" y="667"/>
                    <a:pt x="50" y="667"/>
                    <a:pt x="50" y="667"/>
                  </a:cubicBezTo>
                  <a:cubicBezTo>
                    <a:pt x="71" y="666"/>
                    <a:pt x="71" y="666"/>
                    <a:pt x="71" y="666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4" y="689"/>
                    <a:pt x="84" y="689"/>
                    <a:pt x="84" y="689"/>
                  </a:cubicBezTo>
                  <a:cubicBezTo>
                    <a:pt x="94" y="689"/>
                    <a:pt x="94" y="689"/>
                    <a:pt x="94" y="689"/>
                  </a:cubicBezTo>
                  <a:cubicBezTo>
                    <a:pt x="98" y="693"/>
                    <a:pt x="98" y="693"/>
                    <a:pt x="98" y="69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88" y="721"/>
                    <a:pt x="88" y="721"/>
                    <a:pt x="88" y="721"/>
                  </a:cubicBezTo>
                  <a:cubicBezTo>
                    <a:pt x="90" y="726"/>
                    <a:pt x="90" y="726"/>
                    <a:pt x="90" y="726"/>
                  </a:cubicBezTo>
                  <a:cubicBezTo>
                    <a:pt x="99" y="726"/>
                    <a:pt x="99" y="726"/>
                    <a:pt x="99" y="726"/>
                  </a:cubicBezTo>
                  <a:cubicBezTo>
                    <a:pt x="105" y="730"/>
                    <a:pt x="105" y="730"/>
                    <a:pt x="105" y="730"/>
                  </a:cubicBezTo>
                  <a:cubicBezTo>
                    <a:pt x="107" y="737"/>
                    <a:pt x="107" y="737"/>
                    <a:pt x="107" y="737"/>
                  </a:cubicBezTo>
                  <a:cubicBezTo>
                    <a:pt x="100" y="739"/>
                    <a:pt x="100" y="739"/>
                    <a:pt x="100" y="739"/>
                  </a:cubicBezTo>
                  <a:cubicBezTo>
                    <a:pt x="95" y="747"/>
                    <a:pt x="95" y="747"/>
                    <a:pt x="95" y="747"/>
                  </a:cubicBezTo>
                  <a:cubicBezTo>
                    <a:pt x="93" y="758"/>
                    <a:pt x="93" y="758"/>
                    <a:pt x="93" y="758"/>
                  </a:cubicBezTo>
                  <a:close/>
                  <a:moveTo>
                    <a:pt x="188" y="63"/>
                  </a:moveTo>
                  <a:cubicBezTo>
                    <a:pt x="184" y="67"/>
                    <a:pt x="185" y="71"/>
                    <a:pt x="185" y="74"/>
                  </a:cubicBezTo>
                  <a:cubicBezTo>
                    <a:pt x="185" y="76"/>
                    <a:pt x="184" y="86"/>
                    <a:pt x="182" y="91"/>
                  </a:cubicBezTo>
                  <a:cubicBezTo>
                    <a:pt x="180" y="97"/>
                    <a:pt x="179" y="105"/>
                    <a:pt x="179" y="109"/>
                  </a:cubicBezTo>
                  <a:cubicBezTo>
                    <a:pt x="179" y="112"/>
                    <a:pt x="186" y="111"/>
                    <a:pt x="190" y="106"/>
                  </a:cubicBezTo>
                  <a:cubicBezTo>
                    <a:pt x="194" y="101"/>
                    <a:pt x="198" y="100"/>
                    <a:pt x="203" y="100"/>
                  </a:cubicBezTo>
                  <a:cubicBezTo>
                    <a:pt x="207" y="100"/>
                    <a:pt x="216" y="90"/>
                    <a:pt x="216" y="87"/>
                  </a:cubicBezTo>
                  <a:cubicBezTo>
                    <a:pt x="217" y="83"/>
                    <a:pt x="209" y="73"/>
                    <a:pt x="206" y="70"/>
                  </a:cubicBezTo>
                  <a:cubicBezTo>
                    <a:pt x="203" y="66"/>
                    <a:pt x="199" y="68"/>
                    <a:pt x="198" y="68"/>
                  </a:cubicBezTo>
                  <a:cubicBezTo>
                    <a:pt x="198" y="69"/>
                    <a:pt x="196" y="69"/>
                    <a:pt x="196" y="66"/>
                  </a:cubicBezTo>
                  <a:cubicBezTo>
                    <a:pt x="195" y="63"/>
                    <a:pt x="193" y="62"/>
                    <a:pt x="191" y="62"/>
                  </a:cubicBezTo>
                  <a:cubicBezTo>
                    <a:pt x="189" y="61"/>
                    <a:pt x="188" y="63"/>
                    <a:pt x="188" y="63"/>
                  </a:cubicBezTo>
                  <a:close/>
                  <a:moveTo>
                    <a:pt x="138" y="50"/>
                  </a:moveTo>
                  <a:cubicBezTo>
                    <a:pt x="136" y="51"/>
                    <a:pt x="135" y="58"/>
                    <a:pt x="132" y="57"/>
                  </a:cubicBezTo>
                  <a:cubicBezTo>
                    <a:pt x="130" y="56"/>
                    <a:pt x="122" y="53"/>
                    <a:pt x="120" y="51"/>
                  </a:cubicBezTo>
                  <a:cubicBezTo>
                    <a:pt x="118" y="49"/>
                    <a:pt x="120" y="44"/>
                    <a:pt x="124" y="45"/>
                  </a:cubicBezTo>
                  <a:cubicBezTo>
                    <a:pt x="128" y="45"/>
                    <a:pt x="133" y="45"/>
                    <a:pt x="128" y="39"/>
                  </a:cubicBezTo>
                  <a:cubicBezTo>
                    <a:pt x="124" y="34"/>
                    <a:pt x="123" y="35"/>
                    <a:pt x="128" y="29"/>
                  </a:cubicBezTo>
                  <a:cubicBezTo>
                    <a:pt x="132" y="24"/>
                    <a:pt x="131" y="20"/>
                    <a:pt x="130" y="16"/>
                  </a:cubicBezTo>
                  <a:cubicBezTo>
                    <a:pt x="130" y="12"/>
                    <a:pt x="141" y="12"/>
                    <a:pt x="141" y="9"/>
                  </a:cubicBezTo>
                  <a:cubicBezTo>
                    <a:pt x="142" y="5"/>
                    <a:pt x="143" y="0"/>
                    <a:pt x="148" y="7"/>
                  </a:cubicBezTo>
                  <a:cubicBezTo>
                    <a:pt x="152" y="13"/>
                    <a:pt x="154" y="16"/>
                    <a:pt x="157" y="17"/>
                  </a:cubicBezTo>
                  <a:cubicBezTo>
                    <a:pt x="160" y="18"/>
                    <a:pt x="156" y="21"/>
                    <a:pt x="155" y="24"/>
                  </a:cubicBezTo>
                  <a:cubicBezTo>
                    <a:pt x="154" y="27"/>
                    <a:pt x="157" y="33"/>
                    <a:pt x="156" y="34"/>
                  </a:cubicBezTo>
                  <a:cubicBezTo>
                    <a:pt x="156" y="36"/>
                    <a:pt x="146" y="39"/>
                    <a:pt x="145" y="40"/>
                  </a:cubicBezTo>
                  <a:cubicBezTo>
                    <a:pt x="145" y="41"/>
                    <a:pt x="153" y="41"/>
                    <a:pt x="156" y="39"/>
                  </a:cubicBezTo>
                  <a:cubicBezTo>
                    <a:pt x="160" y="37"/>
                    <a:pt x="160" y="38"/>
                    <a:pt x="160" y="42"/>
                  </a:cubicBezTo>
                  <a:cubicBezTo>
                    <a:pt x="160" y="45"/>
                    <a:pt x="166" y="48"/>
                    <a:pt x="167" y="45"/>
                  </a:cubicBezTo>
                  <a:cubicBezTo>
                    <a:pt x="167" y="42"/>
                    <a:pt x="173" y="44"/>
                    <a:pt x="175" y="50"/>
                  </a:cubicBezTo>
                  <a:cubicBezTo>
                    <a:pt x="177" y="57"/>
                    <a:pt x="175" y="63"/>
                    <a:pt x="175" y="66"/>
                  </a:cubicBezTo>
                  <a:cubicBezTo>
                    <a:pt x="175" y="69"/>
                    <a:pt x="178" y="72"/>
                    <a:pt x="178" y="76"/>
                  </a:cubicBezTo>
                  <a:cubicBezTo>
                    <a:pt x="178" y="80"/>
                    <a:pt x="170" y="84"/>
                    <a:pt x="166" y="85"/>
                  </a:cubicBezTo>
                  <a:cubicBezTo>
                    <a:pt x="163" y="85"/>
                    <a:pt x="153" y="75"/>
                    <a:pt x="148" y="76"/>
                  </a:cubicBezTo>
                  <a:cubicBezTo>
                    <a:pt x="143" y="77"/>
                    <a:pt x="142" y="71"/>
                    <a:pt x="140" y="68"/>
                  </a:cubicBezTo>
                  <a:cubicBezTo>
                    <a:pt x="138" y="64"/>
                    <a:pt x="136" y="66"/>
                    <a:pt x="136" y="61"/>
                  </a:cubicBezTo>
                  <a:cubicBezTo>
                    <a:pt x="137" y="57"/>
                    <a:pt x="141" y="54"/>
                    <a:pt x="141" y="52"/>
                  </a:cubicBezTo>
                  <a:cubicBezTo>
                    <a:pt x="140" y="50"/>
                    <a:pt x="138" y="50"/>
                    <a:pt x="138" y="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1" name=""/>
            <p:cNvSpPr/>
            <p:nvPr/>
          </p:nvSpPr>
          <p:spPr>
            <a:xfrm>
              <a:off x="5895031" y="4087625"/>
              <a:ext cx="361639" cy="238303"/>
            </a:xfrm>
            <a:custGeom>
              <a:avLst/>
              <a:pathLst>
                <a:path w="163" h="112">
                  <a:moveTo>
                    <a:pt x="132" y="0"/>
                  </a:moveTo>
                  <a:cubicBezTo>
                    <a:pt x="135" y="8"/>
                    <a:pt x="135" y="8"/>
                    <a:pt x="135" y="8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0"/>
                    <a:pt x="103" y="107"/>
                    <a:pt x="100" y="104"/>
                  </a:cubicBezTo>
                  <a:cubicBezTo>
                    <a:pt x="93" y="98"/>
                    <a:pt x="86" y="96"/>
                    <a:pt x="84" y="99"/>
                  </a:cubicBezTo>
                  <a:cubicBezTo>
                    <a:pt x="82" y="101"/>
                    <a:pt x="75" y="105"/>
                    <a:pt x="71" y="104"/>
                  </a:cubicBezTo>
                  <a:cubicBezTo>
                    <a:pt x="67" y="102"/>
                    <a:pt x="63" y="105"/>
                    <a:pt x="59" y="101"/>
                  </a:cubicBezTo>
                  <a:cubicBezTo>
                    <a:pt x="55" y="98"/>
                    <a:pt x="52" y="99"/>
                    <a:pt x="50" y="96"/>
                  </a:cubicBezTo>
                  <a:cubicBezTo>
                    <a:pt x="49" y="93"/>
                    <a:pt x="49" y="90"/>
                    <a:pt x="49" y="87"/>
                  </a:cubicBezTo>
                  <a:cubicBezTo>
                    <a:pt x="50" y="84"/>
                    <a:pt x="45" y="84"/>
                    <a:pt x="41" y="85"/>
                  </a:cubicBezTo>
                  <a:cubicBezTo>
                    <a:pt x="37" y="85"/>
                    <a:pt x="38" y="93"/>
                    <a:pt x="38" y="93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11" y="50"/>
                    <a:pt x="9" y="40"/>
                  </a:cubicBezTo>
                  <a:cubicBezTo>
                    <a:pt x="7" y="33"/>
                    <a:pt x="3" y="23"/>
                    <a:pt x="0" y="1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3" y="7"/>
                    <a:pt x="123" y="7"/>
                    <a:pt x="123" y="7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2" name=""/>
            <p:cNvSpPr/>
            <p:nvPr/>
          </p:nvSpPr>
          <p:spPr>
            <a:xfrm>
              <a:off x="5822704" y="3876937"/>
              <a:ext cx="364829" cy="265918"/>
            </a:xfrm>
            <a:custGeom>
              <a:avLst/>
              <a:pathLst>
                <a:path w="165" h="125">
                  <a:moveTo>
                    <a:pt x="27" y="0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4"/>
                    <a:pt x="161" y="76"/>
                    <a:pt x="161" y="76"/>
                  </a:cubicBezTo>
                  <a:cubicBezTo>
                    <a:pt x="161" y="77"/>
                    <a:pt x="159" y="88"/>
                    <a:pt x="159" y="88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17" y="125"/>
                    <a:pt x="117" y="125"/>
                    <a:pt x="117" y="12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1" y="113"/>
                    <a:pt x="29" y="110"/>
                    <a:pt x="28" y="109"/>
                  </a:cubicBezTo>
                  <a:cubicBezTo>
                    <a:pt x="23" y="105"/>
                    <a:pt x="16" y="94"/>
                    <a:pt x="16" y="91"/>
                  </a:cubicBezTo>
                  <a:cubicBezTo>
                    <a:pt x="16" y="87"/>
                    <a:pt x="18" y="88"/>
                    <a:pt x="21" y="87"/>
                  </a:cubicBezTo>
                  <a:cubicBezTo>
                    <a:pt x="23" y="85"/>
                    <a:pt x="21" y="82"/>
                    <a:pt x="20" y="82"/>
                  </a:cubicBezTo>
                  <a:cubicBezTo>
                    <a:pt x="18" y="82"/>
                    <a:pt x="13" y="83"/>
                    <a:pt x="11" y="84"/>
                  </a:cubicBezTo>
                  <a:cubicBezTo>
                    <a:pt x="9" y="84"/>
                    <a:pt x="6" y="86"/>
                    <a:pt x="3" y="86"/>
                  </a:cubicBezTo>
                  <a:cubicBezTo>
                    <a:pt x="2" y="85"/>
                    <a:pt x="1" y="85"/>
                    <a:pt x="0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3" name=""/>
            <p:cNvSpPr/>
            <p:nvPr/>
          </p:nvSpPr>
          <p:spPr>
            <a:xfrm>
              <a:off x="6168388" y="3944439"/>
              <a:ext cx="174437" cy="294555"/>
            </a:xfrm>
            <a:custGeom>
              <a:avLst/>
              <a:pathLst>
                <a:path w="79" h="138">
                  <a:moveTo>
                    <a:pt x="0" y="2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5" y="45"/>
                    <a:pt x="5" y="44"/>
                  </a:cubicBezTo>
                  <a:cubicBezTo>
                    <a:pt x="5" y="44"/>
                    <a:pt x="2" y="32"/>
                    <a:pt x="2" y="32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4" name=""/>
            <p:cNvSpPr/>
            <p:nvPr/>
          </p:nvSpPr>
          <p:spPr>
            <a:xfrm>
              <a:off x="5082408" y="3055661"/>
              <a:ext cx="695622" cy="392740"/>
            </a:xfrm>
            <a:custGeom>
              <a:avLst/>
              <a:pathLst>
                <a:path w="654" h="384">
                  <a:moveTo>
                    <a:pt x="654" y="61"/>
                  </a:moveTo>
                  <a:lnTo>
                    <a:pt x="643" y="67"/>
                  </a:lnTo>
                  <a:lnTo>
                    <a:pt x="639" y="84"/>
                  </a:lnTo>
                  <a:lnTo>
                    <a:pt x="652" y="96"/>
                  </a:lnTo>
                  <a:lnTo>
                    <a:pt x="637" y="107"/>
                  </a:lnTo>
                  <a:lnTo>
                    <a:pt x="650" y="115"/>
                  </a:lnTo>
                  <a:lnTo>
                    <a:pt x="633" y="123"/>
                  </a:lnTo>
                  <a:lnTo>
                    <a:pt x="618" y="136"/>
                  </a:lnTo>
                  <a:lnTo>
                    <a:pt x="608" y="136"/>
                  </a:lnTo>
                  <a:lnTo>
                    <a:pt x="604" y="153"/>
                  </a:lnTo>
                  <a:lnTo>
                    <a:pt x="566" y="153"/>
                  </a:lnTo>
                  <a:lnTo>
                    <a:pt x="533" y="169"/>
                  </a:lnTo>
                  <a:lnTo>
                    <a:pt x="531" y="184"/>
                  </a:lnTo>
                  <a:lnTo>
                    <a:pt x="502" y="184"/>
                  </a:lnTo>
                  <a:lnTo>
                    <a:pt x="468" y="215"/>
                  </a:lnTo>
                  <a:lnTo>
                    <a:pt x="454" y="217"/>
                  </a:lnTo>
                  <a:lnTo>
                    <a:pt x="458" y="209"/>
                  </a:lnTo>
                  <a:lnTo>
                    <a:pt x="446" y="205"/>
                  </a:lnTo>
                  <a:lnTo>
                    <a:pt x="414" y="236"/>
                  </a:lnTo>
                  <a:lnTo>
                    <a:pt x="416" y="255"/>
                  </a:lnTo>
                  <a:lnTo>
                    <a:pt x="400" y="261"/>
                  </a:lnTo>
                  <a:lnTo>
                    <a:pt x="400" y="280"/>
                  </a:lnTo>
                  <a:lnTo>
                    <a:pt x="379" y="288"/>
                  </a:lnTo>
                  <a:lnTo>
                    <a:pt x="373" y="307"/>
                  </a:lnTo>
                  <a:lnTo>
                    <a:pt x="375" y="321"/>
                  </a:lnTo>
                  <a:lnTo>
                    <a:pt x="373" y="325"/>
                  </a:lnTo>
                  <a:lnTo>
                    <a:pt x="368" y="340"/>
                  </a:lnTo>
                  <a:lnTo>
                    <a:pt x="350" y="359"/>
                  </a:lnTo>
                  <a:lnTo>
                    <a:pt x="352" y="369"/>
                  </a:lnTo>
                  <a:lnTo>
                    <a:pt x="345" y="373"/>
                  </a:lnTo>
                  <a:lnTo>
                    <a:pt x="337" y="384"/>
                  </a:lnTo>
                  <a:lnTo>
                    <a:pt x="312" y="382"/>
                  </a:lnTo>
                  <a:lnTo>
                    <a:pt x="275" y="361"/>
                  </a:lnTo>
                  <a:lnTo>
                    <a:pt x="258" y="355"/>
                  </a:lnTo>
                  <a:lnTo>
                    <a:pt x="248" y="367"/>
                  </a:lnTo>
                  <a:lnTo>
                    <a:pt x="241" y="363"/>
                  </a:lnTo>
                  <a:lnTo>
                    <a:pt x="233" y="359"/>
                  </a:lnTo>
                  <a:lnTo>
                    <a:pt x="227" y="369"/>
                  </a:lnTo>
                  <a:lnTo>
                    <a:pt x="212" y="361"/>
                  </a:lnTo>
                  <a:lnTo>
                    <a:pt x="202" y="367"/>
                  </a:lnTo>
                  <a:lnTo>
                    <a:pt x="181" y="350"/>
                  </a:lnTo>
                  <a:lnTo>
                    <a:pt x="170" y="355"/>
                  </a:lnTo>
                  <a:lnTo>
                    <a:pt x="160" y="348"/>
                  </a:lnTo>
                  <a:lnTo>
                    <a:pt x="162" y="334"/>
                  </a:lnTo>
                  <a:lnTo>
                    <a:pt x="150" y="325"/>
                  </a:lnTo>
                  <a:lnTo>
                    <a:pt x="143" y="332"/>
                  </a:lnTo>
                  <a:lnTo>
                    <a:pt x="139" y="330"/>
                  </a:lnTo>
                  <a:lnTo>
                    <a:pt x="135" y="334"/>
                  </a:lnTo>
                  <a:lnTo>
                    <a:pt x="118" y="328"/>
                  </a:lnTo>
                  <a:lnTo>
                    <a:pt x="112" y="340"/>
                  </a:lnTo>
                  <a:lnTo>
                    <a:pt x="118" y="344"/>
                  </a:lnTo>
                  <a:lnTo>
                    <a:pt x="118" y="353"/>
                  </a:lnTo>
                  <a:lnTo>
                    <a:pt x="114" y="357"/>
                  </a:lnTo>
                  <a:lnTo>
                    <a:pt x="95" y="359"/>
                  </a:lnTo>
                  <a:lnTo>
                    <a:pt x="89" y="367"/>
                  </a:lnTo>
                  <a:lnTo>
                    <a:pt x="81" y="367"/>
                  </a:lnTo>
                  <a:lnTo>
                    <a:pt x="72" y="353"/>
                  </a:lnTo>
                  <a:lnTo>
                    <a:pt x="60" y="363"/>
                  </a:lnTo>
                  <a:lnTo>
                    <a:pt x="54" y="359"/>
                  </a:lnTo>
                  <a:lnTo>
                    <a:pt x="39" y="348"/>
                  </a:lnTo>
                  <a:lnTo>
                    <a:pt x="27" y="353"/>
                  </a:lnTo>
                  <a:lnTo>
                    <a:pt x="25" y="365"/>
                  </a:lnTo>
                  <a:lnTo>
                    <a:pt x="14" y="375"/>
                  </a:lnTo>
                  <a:lnTo>
                    <a:pt x="8" y="371"/>
                  </a:lnTo>
                  <a:lnTo>
                    <a:pt x="10" y="363"/>
                  </a:lnTo>
                  <a:lnTo>
                    <a:pt x="10" y="342"/>
                  </a:lnTo>
                  <a:lnTo>
                    <a:pt x="0" y="334"/>
                  </a:lnTo>
                  <a:lnTo>
                    <a:pt x="2" y="323"/>
                  </a:lnTo>
                  <a:lnTo>
                    <a:pt x="8" y="313"/>
                  </a:lnTo>
                  <a:lnTo>
                    <a:pt x="12" y="300"/>
                  </a:lnTo>
                  <a:lnTo>
                    <a:pt x="25" y="300"/>
                  </a:lnTo>
                  <a:lnTo>
                    <a:pt x="27" y="284"/>
                  </a:lnTo>
                  <a:lnTo>
                    <a:pt x="35" y="271"/>
                  </a:lnTo>
                  <a:lnTo>
                    <a:pt x="27" y="265"/>
                  </a:lnTo>
                  <a:lnTo>
                    <a:pt x="31" y="267"/>
                  </a:lnTo>
                  <a:lnTo>
                    <a:pt x="54" y="259"/>
                  </a:lnTo>
                  <a:lnTo>
                    <a:pt x="64" y="267"/>
                  </a:lnTo>
                  <a:lnTo>
                    <a:pt x="85" y="244"/>
                  </a:lnTo>
                  <a:lnTo>
                    <a:pt x="77" y="236"/>
                  </a:lnTo>
                  <a:lnTo>
                    <a:pt x="127" y="192"/>
                  </a:lnTo>
                  <a:lnTo>
                    <a:pt x="116" y="178"/>
                  </a:lnTo>
                  <a:lnTo>
                    <a:pt x="97" y="175"/>
                  </a:lnTo>
                  <a:lnTo>
                    <a:pt x="87" y="182"/>
                  </a:lnTo>
                  <a:lnTo>
                    <a:pt x="77" y="192"/>
                  </a:lnTo>
                  <a:lnTo>
                    <a:pt x="58" y="186"/>
                  </a:lnTo>
                  <a:lnTo>
                    <a:pt x="56" y="173"/>
                  </a:lnTo>
                  <a:lnTo>
                    <a:pt x="64" y="163"/>
                  </a:lnTo>
                  <a:lnTo>
                    <a:pt x="70" y="148"/>
                  </a:lnTo>
                  <a:lnTo>
                    <a:pt x="89" y="146"/>
                  </a:lnTo>
                  <a:lnTo>
                    <a:pt x="89" y="134"/>
                  </a:lnTo>
                  <a:lnTo>
                    <a:pt x="83" y="125"/>
                  </a:lnTo>
                  <a:lnTo>
                    <a:pt x="83" y="117"/>
                  </a:lnTo>
                  <a:lnTo>
                    <a:pt x="95" y="109"/>
                  </a:lnTo>
                  <a:lnTo>
                    <a:pt x="97" y="86"/>
                  </a:lnTo>
                  <a:lnTo>
                    <a:pt x="85" y="75"/>
                  </a:lnTo>
                  <a:lnTo>
                    <a:pt x="83" y="55"/>
                  </a:lnTo>
                  <a:lnTo>
                    <a:pt x="89" y="55"/>
                  </a:lnTo>
                  <a:lnTo>
                    <a:pt x="104" y="61"/>
                  </a:lnTo>
                  <a:lnTo>
                    <a:pt x="122" y="73"/>
                  </a:lnTo>
                  <a:lnTo>
                    <a:pt x="143" y="84"/>
                  </a:lnTo>
                  <a:lnTo>
                    <a:pt x="152" y="102"/>
                  </a:lnTo>
                  <a:lnTo>
                    <a:pt x="173" y="94"/>
                  </a:lnTo>
                  <a:lnTo>
                    <a:pt x="202" y="111"/>
                  </a:lnTo>
                  <a:lnTo>
                    <a:pt x="216" y="94"/>
                  </a:lnTo>
                  <a:lnTo>
                    <a:pt x="208" y="80"/>
                  </a:lnTo>
                  <a:lnTo>
                    <a:pt x="212" y="65"/>
                  </a:lnTo>
                  <a:lnTo>
                    <a:pt x="202" y="46"/>
                  </a:lnTo>
                  <a:lnTo>
                    <a:pt x="214" y="25"/>
                  </a:lnTo>
                  <a:lnTo>
                    <a:pt x="227" y="7"/>
                  </a:lnTo>
                  <a:lnTo>
                    <a:pt x="302" y="9"/>
                  </a:lnTo>
                  <a:lnTo>
                    <a:pt x="308" y="0"/>
                  </a:lnTo>
                  <a:lnTo>
                    <a:pt x="335" y="2"/>
                  </a:lnTo>
                  <a:lnTo>
                    <a:pt x="348" y="17"/>
                  </a:lnTo>
                  <a:lnTo>
                    <a:pt x="364" y="21"/>
                  </a:lnTo>
                  <a:lnTo>
                    <a:pt x="395" y="44"/>
                  </a:lnTo>
                  <a:lnTo>
                    <a:pt x="412" y="50"/>
                  </a:lnTo>
                  <a:lnTo>
                    <a:pt x="425" y="65"/>
                  </a:lnTo>
                  <a:lnTo>
                    <a:pt x="452" y="69"/>
                  </a:lnTo>
                  <a:lnTo>
                    <a:pt x="500" y="102"/>
                  </a:lnTo>
                  <a:lnTo>
                    <a:pt x="518" y="102"/>
                  </a:lnTo>
                  <a:lnTo>
                    <a:pt x="527" y="109"/>
                  </a:lnTo>
                  <a:lnTo>
                    <a:pt x="560" y="100"/>
                  </a:lnTo>
                  <a:lnTo>
                    <a:pt x="579" y="77"/>
                  </a:lnTo>
                  <a:lnTo>
                    <a:pt x="600" y="82"/>
                  </a:lnTo>
                  <a:lnTo>
                    <a:pt x="606" y="67"/>
                  </a:lnTo>
                  <a:lnTo>
                    <a:pt x="621" y="65"/>
                  </a:lnTo>
                  <a:lnTo>
                    <a:pt x="637" y="52"/>
                  </a:lnTo>
                  <a:lnTo>
                    <a:pt x="654" y="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5" name=""/>
            <p:cNvSpPr/>
            <p:nvPr/>
          </p:nvSpPr>
          <p:spPr>
            <a:xfrm>
              <a:off x="4687797" y="2713036"/>
              <a:ext cx="343556" cy="389672"/>
            </a:xfrm>
            <a:custGeom>
              <a:avLst/>
              <a:pathLst>
                <a:path w="155" h="183">
                  <a:moveTo>
                    <a:pt x="0" y="98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43" y="98"/>
                    <a:pt x="47" y="95"/>
                    <a:pt x="55" y="94"/>
                  </a:cubicBezTo>
                  <a:cubicBezTo>
                    <a:pt x="62" y="93"/>
                    <a:pt x="59" y="87"/>
                    <a:pt x="60" y="81"/>
                  </a:cubicBezTo>
                  <a:cubicBezTo>
                    <a:pt x="60" y="75"/>
                    <a:pt x="61" y="65"/>
                    <a:pt x="61" y="62"/>
                  </a:cubicBezTo>
                  <a:cubicBezTo>
                    <a:pt x="61" y="59"/>
                    <a:pt x="65" y="59"/>
                    <a:pt x="71" y="59"/>
                  </a:cubicBezTo>
                  <a:cubicBezTo>
                    <a:pt x="77" y="59"/>
                    <a:pt x="77" y="56"/>
                    <a:pt x="77" y="49"/>
                  </a:cubicBezTo>
                  <a:cubicBezTo>
                    <a:pt x="77" y="42"/>
                    <a:pt x="77" y="41"/>
                    <a:pt x="81" y="41"/>
                  </a:cubicBezTo>
                  <a:cubicBezTo>
                    <a:pt x="86" y="42"/>
                    <a:pt x="84" y="40"/>
                    <a:pt x="83" y="36"/>
                  </a:cubicBezTo>
                  <a:cubicBezTo>
                    <a:pt x="83" y="33"/>
                    <a:pt x="89" y="33"/>
                    <a:pt x="91" y="30"/>
                  </a:cubicBezTo>
                  <a:cubicBezTo>
                    <a:pt x="93" y="28"/>
                    <a:pt x="98" y="23"/>
                    <a:pt x="101" y="21"/>
                  </a:cubicBezTo>
                  <a:cubicBezTo>
                    <a:pt x="105" y="19"/>
                    <a:pt x="106" y="23"/>
                    <a:pt x="108" y="22"/>
                  </a:cubicBezTo>
                  <a:cubicBezTo>
                    <a:pt x="109" y="21"/>
                    <a:pt x="115" y="9"/>
                    <a:pt x="120" y="0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0" y="37"/>
                    <a:pt x="148" y="35"/>
                    <a:pt x="151" y="43"/>
                  </a:cubicBezTo>
                  <a:cubicBezTo>
                    <a:pt x="155" y="53"/>
                    <a:pt x="153" y="56"/>
                    <a:pt x="151" y="58"/>
                  </a:cubicBezTo>
                  <a:cubicBezTo>
                    <a:pt x="149" y="60"/>
                    <a:pt x="143" y="65"/>
                    <a:pt x="140" y="65"/>
                  </a:cubicBezTo>
                  <a:cubicBezTo>
                    <a:pt x="137" y="66"/>
                    <a:pt x="133" y="66"/>
                    <a:pt x="133" y="70"/>
                  </a:cubicBezTo>
                  <a:cubicBezTo>
                    <a:pt x="133" y="75"/>
                    <a:pt x="130" y="83"/>
                    <a:pt x="126" y="85"/>
                  </a:cubicBezTo>
                  <a:cubicBezTo>
                    <a:pt x="121" y="87"/>
                    <a:pt x="122" y="91"/>
                    <a:pt x="121" y="93"/>
                  </a:cubicBezTo>
                  <a:cubicBezTo>
                    <a:pt x="120" y="95"/>
                    <a:pt x="126" y="98"/>
                    <a:pt x="126" y="103"/>
                  </a:cubicBezTo>
                  <a:cubicBezTo>
                    <a:pt x="126" y="107"/>
                    <a:pt x="124" y="109"/>
                    <a:pt x="125" y="113"/>
                  </a:cubicBezTo>
                  <a:cubicBezTo>
                    <a:pt x="125" y="115"/>
                    <a:pt x="125" y="115"/>
                    <a:pt x="126" y="116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45" y="171"/>
                    <a:pt x="45" y="171"/>
                    <a:pt x="45" y="17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6" name=""/>
            <p:cNvSpPr/>
            <p:nvPr/>
          </p:nvSpPr>
          <p:spPr>
            <a:xfrm>
              <a:off x="4191076" y="3995577"/>
              <a:ext cx="94664" cy="78753"/>
            </a:xfrm>
            <a:custGeom>
              <a:avLst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7" name=""/>
            <p:cNvSpPr/>
            <p:nvPr/>
          </p:nvSpPr>
          <p:spPr>
            <a:xfrm>
              <a:off x="4244258" y="4064102"/>
              <a:ext cx="94664" cy="64434"/>
            </a:xfrm>
            <a:custGeom>
              <a:avLst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8" name=""/>
            <p:cNvSpPr/>
            <p:nvPr/>
          </p:nvSpPr>
          <p:spPr>
            <a:xfrm>
              <a:off x="4270849" y="4107058"/>
              <a:ext cx="81901" cy="63411"/>
            </a:xfrm>
            <a:custGeom>
              <a:avLst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89" name=""/>
            <p:cNvSpPr/>
            <p:nvPr/>
          </p:nvSpPr>
          <p:spPr>
            <a:xfrm>
              <a:off x="4314459" y="4130581"/>
              <a:ext cx="42546" cy="65457"/>
            </a:xfrm>
            <a:custGeom>
              <a:avLst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0" name=""/>
            <p:cNvSpPr/>
            <p:nvPr/>
          </p:nvSpPr>
          <p:spPr>
            <a:xfrm>
              <a:off x="4328286" y="4087625"/>
              <a:ext cx="139337" cy="251599"/>
            </a:xfrm>
            <a:custGeom>
              <a:avLst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1" name=""/>
            <p:cNvSpPr/>
            <p:nvPr/>
          </p:nvSpPr>
          <p:spPr>
            <a:xfrm>
              <a:off x="4326159" y="4119331"/>
              <a:ext cx="99982" cy="106367"/>
            </a:xfrm>
            <a:custGeom>
              <a:avLst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2" name=""/>
            <p:cNvSpPr/>
            <p:nvPr/>
          </p:nvSpPr>
          <p:spPr>
            <a:xfrm>
              <a:off x="4326159" y="3883074"/>
              <a:ext cx="245701" cy="240348"/>
            </a:xfrm>
            <a:custGeom>
              <a:avLst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3" name=""/>
            <p:cNvSpPr/>
            <p:nvPr/>
          </p:nvSpPr>
          <p:spPr>
            <a:xfrm>
              <a:off x="4175122" y="3889210"/>
              <a:ext cx="69137" cy="102276"/>
            </a:xfrm>
            <a:custGeom>
              <a:avLst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4" name=""/>
            <p:cNvSpPr/>
            <p:nvPr/>
          </p:nvSpPr>
          <p:spPr>
            <a:xfrm>
              <a:off x="5029226" y="3667271"/>
              <a:ext cx="256338" cy="326261"/>
            </a:xfrm>
            <a:custGeom>
              <a:avLst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5" name=""/>
            <p:cNvSpPr/>
            <p:nvPr/>
          </p:nvSpPr>
          <p:spPr>
            <a:xfrm>
              <a:off x="4673970" y="3525108"/>
              <a:ext cx="163801" cy="108413"/>
            </a:xfrm>
            <a:custGeom>
              <a:avLst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6" name=""/>
            <p:cNvSpPr/>
            <p:nvPr/>
          </p:nvSpPr>
          <p:spPr>
            <a:xfrm>
              <a:off x="4853725" y="3572154"/>
              <a:ext cx="255274" cy="206598"/>
            </a:xfrm>
            <a:custGeom>
              <a:avLst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7" name=""/>
            <p:cNvSpPr/>
            <p:nvPr/>
          </p:nvSpPr>
          <p:spPr>
            <a:xfrm>
              <a:off x="4831389" y="3535335"/>
              <a:ext cx="99982" cy="92048"/>
            </a:xfrm>
            <a:custGeom>
              <a:avLst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8" name=""/>
            <p:cNvSpPr/>
            <p:nvPr/>
          </p:nvSpPr>
          <p:spPr>
            <a:xfrm>
              <a:off x="4868616" y="3488288"/>
              <a:ext cx="151037" cy="105344"/>
            </a:xfrm>
            <a:custGeom>
              <a:avLst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99" name=""/>
            <p:cNvSpPr/>
            <p:nvPr/>
          </p:nvSpPr>
          <p:spPr>
            <a:xfrm>
              <a:off x="5035608" y="3513857"/>
              <a:ext cx="145719" cy="170801"/>
            </a:xfrm>
            <a:custGeom>
              <a:avLst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0" name=""/>
            <p:cNvSpPr/>
            <p:nvPr/>
          </p:nvSpPr>
          <p:spPr>
            <a:xfrm>
              <a:off x="6327934" y="4132627"/>
              <a:ext cx="400993" cy="253645"/>
            </a:xfrm>
            <a:custGeom>
              <a:avLst/>
              <a:pathLst>
                <a:path w="181" h="119">
                  <a:moveTo>
                    <a:pt x="0" y="67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81" y="17"/>
                    <a:pt x="181" y="17"/>
                    <a:pt x="181" y="17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8" y="43"/>
                    <a:pt x="178" y="44"/>
                    <a:pt x="178" y="45"/>
                  </a:cubicBezTo>
                  <a:cubicBezTo>
                    <a:pt x="178" y="48"/>
                    <a:pt x="175" y="48"/>
                    <a:pt x="172" y="51"/>
                  </a:cubicBezTo>
                  <a:cubicBezTo>
                    <a:pt x="168" y="53"/>
                    <a:pt x="170" y="58"/>
                    <a:pt x="167" y="59"/>
                  </a:cubicBezTo>
                  <a:cubicBezTo>
                    <a:pt x="164" y="60"/>
                    <a:pt x="162" y="68"/>
                    <a:pt x="162" y="72"/>
                  </a:cubicBezTo>
                  <a:cubicBezTo>
                    <a:pt x="162" y="77"/>
                    <a:pt x="164" y="80"/>
                    <a:pt x="169" y="85"/>
                  </a:cubicBezTo>
                  <a:cubicBezTo>
                    <a:pt x="173" y="91"/>
                    <a:pt x="175" y="97"/>
                    <a:pt x="171" y="99"/>
                  </a:cubicBezTo>
                  <a:cubicBezTo>
                    <a:pt x="167" y="101"/>
                    <a:pt x="168" y="102"/>
                    <a:pt x="163" y="107"/>
                  </a:cubicBezTo>
                  <a:cubicBezTo>
                    <a:pt x="158" y="112"/>
                    <a:pt x="154" y="112"/>
                    <a:pt x="152" y="109"/>
                  </a:cubicBezTo>
                  <a:cubicBezTo>
                    <a:pt x="150" y="106"/>
                    <a:pt x="146" y="108"/>
                    <a:pt x="144" y="108"/>
                  </a:cubicBezTo>
                  <a:cubicBezTo>
                    <a:pt x="142" y="108"/>
                    <a:pt x="136" y="108"/>
                    <a:pt x="135" y="106"/>
                  </a:cubicBezTo>
                  <a:cubicBezTo>
                    <a:pt x="133" y="104"/>
                    <a:pt x="128" y="106"/>
                    <a:pt x="126" y="109"/>
                  </a:cubicBezTo>
                  <a:cubicBezTo>
                    <a:pt x="123" y="111"/>
                    <a:pt x="119" y="109"/>
                    <a:pt x="114" y="108"/>
                  </a:cubicBezTo>
                  <a:cubicBezTo>
                    <a:pt x="110" y="108"/>
                    <a:pt x="103" y="104"/>
                    <a:pt x="101" y="101"/>
                  </a:cubicBezTo>
                  <a:cubicBezTo>
                    <a:pt x="100" y="98"/>
                    <a:pt x="100" y="94"/>
                    <a:pt x="99" y="92"/>
                  </a:cubicBezTo>
                  <a:cubicBezTo>
                    <a:pt x="99" y="91"/>
                    <a:pt x="90" y="92"/>
                    <a:pt x="88" y="91"/>
                  </a:cubicBezTo>
                  <a:cubicBezTo>
                    <a:pt x="87" y="90"/>
                    <a:pt x="82" y="92"/>
                    <a:pt x="80" y="92"/>
                  </a:cubicBezTo>
                  <a:cubicBezTo>
                    <a:pt x="79" y="92"/>
                    <a:pt x="71" y="90"/>
                    <a:pt x="69" y="88"/>
                  </a:cubicBezTo>
                  <a:cubicBezTo>
                    <a:pt x="66" y="85"/>
                    <a:pt x="65" y="87"/>
                    <a:pt x="61" y="87"/>
                  </a:cubicBezTo>
                  <a:cubicBezTo>
                    <a:pt x="58" y="87"/>
                    <a:pt x="57" y="90"/>
                    <a:pt x="55" y="90"/>
                  </a:cubicBezTo>
                  <a:cubicBezTo>
                    <a:pt x="53" y="90"/>
                    <a:pt x="48" y="92"/>
                    <a:pt x="47" y="94"/>
                  </a:cubicBezTo>
                  <a:cubicBezTo>
                    <a:pt x="45" y="96"/>
                    <a:pt x="44" y="97"/>
                    <a:pt x="41" y="97"/>
                  </a:cubicBezTo>
                  <a:cubicBezTo>
                    <a:pt x="38" y="98"/>
                    <a:pt x="37" y="101"/>
                    <a:pt x="34" y="102"/>
                  </a:cubicBezTo>
                  <a:cubicBezTo>
                    <a:pt x="32" y="103"/>
                    <a:pt x="27" y="105"/>
                    <a:pt x="24" y="107"/>
                  </a:cubicBezTo>
                  <a:cubicBezTo>
                    <a:pt x="22" y="108"/>
                    <a:pt x="20" y="112"/>
                    <a:pt x="16" y="112"/>
                  </a:cubicBezTo>
                  <a:cubicBezTo>
                    <a:pt x="15" y="112"/>
                    <a:pt x="14" y="113"/>
                    <a:pt x="13" y="114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1" name=""/>
            <p:cNvSpPr/>
            <p:nvPr/>
          </p:nvSpPr>
          <p:spPr>
            <a:xfrm>
              <a:off x="6125842" y="4205242"/>
              <a:ext cx="232938" cy="216826"/>
            </a:xfrm>
            <a:custGeom>
              <a:avLst/>
              <a:pathLst>
                <a:path w="105" h="102">
                  <a:moveTo>
                    <a:pt x="1" y="57"/>
                  </a:moveTo>
                  <a:cubicBezTo>
                    <a:pt x="1" y="61"/>
                    <a:pt x="0" y="64"/>
                    <a:pt x="0" y="65"/>
                  </a:cubicBezTo>
                  <a:cubicBezTo>
                    <a:pt x="0" y="67"/>
                    <a:pt x="6" y="67"/>
                    <a:pt x="8" y="69"/>
                  </a:cubicBezTo>
                  <a:cubicBezTo>
                    <a:pt x="11" y="71"/>
                    <a:pt x="15" y="74"/>
                    <a:pt x="16" y="78"/>
                  </a:cubicBezTo>
                  <a:cubicBezTo>
                    <a:pt x="16" y="81"/>
                    <a:pt x="18" y="86"/>
                    <a:pt x="18" y="86"/>
                  </a:cubicBezTo>
                  <a:cubicBezTo>
                    <a:pt x="18" y="86"/>
                    <a:pt x="28" y="86"/>
                    <a:pt x="29" y="88"/>
                  </a:cubicBezTo>
                  <a:cubicBezTo>
                    <a:pt x="30" y="89"/>
                    <a:pt x="36" y="91"/>
                    <a:pt x="38" y="88"/>
                  </a:cubicBezTo>
                  <a:cubicBezTo>
                    <a:pt x="40" y="85"/>
                    <a:pt x="45" y="81"/>
                    <a:pt x="46" y="82"/>
                  </a:cubicBezTo>
                  <a:cubicBezTo>
                    <a:pt x="46" y="83"/>
                    <a:pt x="46" y="86"/>
                    <a:pt x="46" y="88"/>
                  </a:cubicBezTo>
                  <a:cubicBezTo>
                    <a:pt x="46" y="89"/>
                    <a:pt x="50" y="92"/>
                    <a:pt x="52" y="95"/>
                  </a:cubicBezTo>
                  <a:cubicBezTo>
                    <a:pt x="54" y="98"/>
                    <a:pt x="58" y="102"/>
                    <a:pt x="62" y="102"/>
                  </a:cubicBezTo>
                  <a:cubicBezTo>
                    <a:pt x="65" y="102"/>
                    <a:pt x="71" y="101"/>
                    <a:pt x="72" y="99"/>
                  </a:cubicBezTo>
                  <a:cubicBezTo>
                    <a:pt x="74" y="96"/>
                    <a:pt x="76" y="92"/>
                    <a:pt x="79" y="92"/>
                  </a:cubicBezTo>
                  <a:cubicBezTo>
                    <a:pt x="83" y="92"/>
                    <a:pt x="87" y="92"/>
                    <a:pt x="91" y="92"/>
                  </a:cubicBezTo>
                  <a:cubicBezTo>
                    <a:pt x="94" y="92"/>
                    <a:pt x="104" y="87"/>
                    <a:pt x="104" y="85"/>
                  </a:cubicBezTo>
                  <a:cubicBezTo>
                    <a:pt x="104" y="84"/>
                    <a:pt x="104" y="82"/>
                    <a:pt x="104" y="80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6"/>
                    <a:pt x="9" y="56"/>
                    <a:pt x="9" y="56"/>
                  </a:cubicBezTo>
                  <a:lnTo>
                    <a:pt x="1" y="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2" name=""/>
            <p:cNvSpPr/>
            <p:nvPr/>
          </p:nvSpPr>
          <p:spPr>
            <a:xfrm>
              <a:off x="6281133" y="4032396"/>
              <a:ext cx="161674" cy="259781"/>
            </a:xfrm>
            <a:custGeom>
              <a:avLst/>
              <a:pathLst>
                <a:path w="152" h="254">
                  <a:moveTo>
                    <a:pt x="42" y="0"/>
                  </a:moveTo>
                  <a:lnTo>
                    <a:pt x="58" y="29"/>
                  </a:lnTo>
                  <a:lnTo>
                    <a:pt x="71" y="29"/>
                  </a:lnTo>
                  <a:lnTo>
                    <a:pt x="79" y="23"/>
                  </a:lnTo>
                  <a:lnTo>
                    <a:pt x="106" y="29"/>
                  </a:lnTo>
                  <a:lnTo>
                    <a:pt x="115" y="25"/>
                  </a:lnTo>
                  <a:lnTo>
                    <a:pt x="121" y="35"/>
                  </a:lnTo>
                  <a:lnTo>
                    <a:pt x="115" y="48"/>
                  </a:lnTo>
                  <a:lnTo>
                    <a:pt x="129" y="62"/>
                  </a:lnTo>
                  <a:lnTo>
                    <a:pt x="129" y="81"/>
                  </a:lnTo>
                  <a:lnTo>
                    <a:pt x="148" y="96"/>
                  </a:lnTo>
                  <a:lnTo>
                    <a:pt x="146" y="114"/>
                  </a:lnTo>
                  <a:lnTo>
                    <a:pt x="152" y="127"/>
                  </a:lnTo>
                  <a:lnTo>
                    <a:pt x="133" y="144"/>
                  </a:lnTo>
                  <a:lnTo>
                    <a:pt x="135" y="154"/>
                  </a:lnTo>
                  <a:lnTo>
                    <a:pt x="110" y="177"/>
                  </a:lnTo>
                  <a:lnTo>
                    <a:pt x="100" y="206"/>
                  </a:lnTo>
                  <a:lnTo>
                    <a:pt x="87" y="208"/>
                  </a:lnTo>
                  <a:lnTo>
                    <a:pt x="87" y="227"/>
                  </a:lnTo>
                  <a:lnTo>
                    <a:pt x="71" y="239"/>
                  </a:lnTo>
                  <a:lnTo>
                    <a:pt x="44" y="237"/>
                  </a:lnTo>
                  <a:lnTo>
                    <a:pt x="31" y="237"/>
                  </a:lnTo>
                  <a:lnTo>
                    <a:pt x="25" y="254"/>
                  </a:lnTo>
                  <a:lnTo>
                    <a:pt x="12" y="252"/>
                  </a:lnTo>
                  <a:lnTo>
                    <a:pt x="0" y="239"/>
                  </a:lnTo>
                  <a:lnTo>
                    <a:pt x="6" y="233"/>
                  </a:lnTo>
                  <a:lnTo>
                    <a:pt x="6" y="219"/>
                  </a:lnTo>
                  <a:lnTo>
                    <a:pt x="23" y="198"/>
                  </a:lnTo>
                  <a:lnTo>
                    <a:pt x="33" y="202"/>
                  </a:lnTo>
                  <a:lnTo>
                    <a:pt x="33" y="185"/>
                  </a:lnTo>
                  <a:lnTo>
                    <a:pt x="54" y="169"/>
                  </a:lnTo>
                  <a:lnTo>
                    <a:pt x="44" y="152"/>
                  </a:lnTo>
                  <a:lnTo>
                    <a:pt x="50" y="137"/>
                  </a:lnTo>
                  <a:lnTo>
                    <a:pt x="35" y="123"/>
                  </a:lnTo>
                  <a:lnTo>
                    <a:pt x="50" y="104"/>
                  </a:lnTo>
                  <a:lnTo>
                    <a:pt x="50" y="81"/>
                  </a:lnTo>
                  <a:lnTo>
                    <a:pt x="58" y="71"/>
                  </a:lnTo>
                  <a:lnTo>
                    <a:pt x="42" y="69"/>
                  </a:lnTo>
                  <a:lnTo>
                    <a:pt x="29" y="73"/>
                  </a:lnTo>
                  <a:lnTo>
                    <a:pt x="23" y="69"/>
                  </a:lnTo>
                  <a:lnTo>
                    <a:pt x="37" y="58"/>
                  </a:lnTo>
                  <a:lnTo>
                    <a:pt x="37" y="33"/>
                  </a:lnTo>
                  <a:lnTo>
                    <a:pt x="29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3" name=""/>
            <p:cNvSpPr/>
            <p:nvPr/>
          </p:nvSpPr>
          <p:spPr>
            <a:xfrm>
              <a:off x="5232382" y="2836790"/>
              <a:ext cx="552031" cy="330351"/>
            </a:xfrm>
            <a:custGeom>
              <a:avLst/>
              <a:pathLst>
                <a:path w="249" h="155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4" y="59"/>
                    <a:pt x="11" y="55"/>
                    <a:pt x="10" y="50"/>
                  </a:cubicBezTo>
                  <a:cubicBezTo>
                    <a:pt x="10" y="46"/>
                    <a:pt x="8" y="43"/>
                    <a:pt x="12" y="38"/>
                  </a:cubicBezTo>
                  <a:cubicBezTo>
                    <a:pt x="16" y="34"/>
                    <a:pt x="31" y="26"/>
                    <a:pt x="32" y="23"/>
                  </a:cubicBezTo>
                  <a:cubicBezTo>
                    <a:pt x="34" y="19"/>
                    <a:pt x="32" y="5"/>
                    <a:pt x="31" y="4"/>
                  </a:cubicBezTo>
                  <a:cubicBezTo>
                    <a:pt x="30" y="4"/>
                    <a:pt x="34" y="0"/>
                    <a:pt x="39" y="8"/>
                  </a:cubicBezTo>
                  <a:cubicBezTo>
                    <a:pt x="43" y="16"/>
                    <a:pt x="48" y="18"/>
                    <a:pt x="53" y="21"/>
                  </a:cubicBezTo>
                  <a:cubicBezTo>
                    <a:pt x="58" y="23"/>
                    <a:pt x="55" y="32"/>
                    <a:pt x="52" y="38"/>
                  </a:cubicBezTo>
                  <a:cubicBezTo>
                    <a:pt x="50" y="45"/>
                    <a:pt x="50" y="48"/>
                    <a:pt x="46" y="46"/>
                  </a:cubicBezTo>
                  <a:cubicBezTo>
                    <a:pt x="41" y="43"/>
                    <a:pt x="33" y="42"/>
                    <a:pt x="30" y="43"/>
                  </a:cubicBezTo>
                  <a:cubicBezTo>
                    <a:pt x="26" y="45"/>
                    <a:pt x="23" y="46"/>
                    <a:pt x="25" y="50"/>
                  </a:cubicBezTo>
                  <a:cubicBezTo>
                    <a:pt x="26" y="53"/>
                    <a:pt x="27" y="56"/>
                    <a:pt x="25" y="59"/>
                  </a:cubicBezTo>
                  <a:cubicBezTo>
                    <a:pt x="23" y="63"/>
                    <a:pt x="26" y="68"/>
                    <a:pt x="30" y="70"/>
                  </a:cubicBezTo>
                  <a:cubicBezTo>
                    <a:pt x="33" y="72"/>
                    <a:pt x="44" y="73"/>
                    <a:pt x="46" y="70"/>
                  </a:cubicBezTo>
                  <a:cubicBezTo>
                    <a:pt x="48" y="67"/>
                    <a:pt x="53" y="56"/>
                    <a:pt x="57" y="59"/>
                  </a:cubicBezTo>
                  <a:cubicBezTo>
                    <a:pt x="61" y="62"/>
                    <a:pt x="65" y="65"/>
                    <a:pt x="68" y="62"/>
                  </a:cubicBezTo>
                  <a:cubicBezTo>
                    <a:pt x="71" y="59"/>
                    <a:pt x="78" y="64"/>
                    <a:pt x="83" y="61"/>
                  </a:cubicBezTo>
                  <a:cubicBezTo>
                    <a:pt x="89" y="58"/>
                    <a:pt x="97" y="56"/>
                    <a:pt x="104" y="61"/>
                  </a:cubicBezTo>
                  <a:cubicBezTo>
                    <a:pt x="110" y="65"/>
                    <a:pt x="113" y="72"/>
                    <a:pt x="116" y="67"/>
                  </a:cubicBezTo>
                  <a:cubicBezTo>
                    <a:pt x="118" y="61"/>
                    <a:pt x="120" y="60"/>
                    <a:pt x="123" y="59"/>
                  </a:cubicBezTo>
                  <a:cubicBezTo>
                    <a:pt x="125" y="58"/>
                    <a:pt x="135" y="59"/>
                    <a:pt x="136" y="61"/>
                  </a:cubicBezTo>
                  <a:cubicBezTo>
                    <a:pt x="137" y="63"/>
                    <a:pt x="134" y="65"/>
                    <a:pt x="132" y="67"/>
                  </a:cubicBezTo>
                  <a:cubicBezTo>
                    <a:pt x="130" y="70"/>
                    <a:pt x="128" y="72"/>
                    <a:pt x="127" y="74"/>
                  </a:cubicBezTo>
                  <a:cubicBezTo>
                    <a:pt x="127" y="76"/>
                    <a:pt x="122" y="74"/>
                    <a:pt x="123" y="76"/>
                  </a:cubicBezTo>
                  <a:cubicBezTo>
                    <a:pt x="124" y="78"/>
                    <a:pt x="129" y="87"/>
                    <a:pt x="133" y="84"/>
                  </a:cubicBezTo>
                  <a:cubicBezTo>
                    <a:pt x="138" y="81"/>
                    <a:pt x="138" y="79"/>
                    <a:pt x="144" y="79"/>
                  </a:cubicBezTo>
                  <a:cubicBezTo>
                    <a:pt x="151" y="79"/>
                    <a:pt x="154" y="80"/>
                    <a:pt x="156" y="83"/>
                  </a:cubicBezTo>
                  <a:cubicBezTo>
                    <a:pt x="157" y="86"/>
                    <a:pt x="159" y="90"/>
                    <a:pt x="163" y="88"/>
                  </a:cubicBezTo>
                  <a:cubicBezTo>
                    <a:pt x="167" y="86"/>
                    <a:pt x="172" y="86"/>
                    <a:pt x="175" y="85"/>
                  </a:cubicBezTo>
                  <a:cubicBezTo>
                    <a:pt x="177" y="84"/>
                    <a:pt x="178" y="81"/>
                    <a:pt x="183" y="84"/>
                  </a:cubicBezTo>
                  <a:cubicBezTo>
                    <a:pt x="188" y="88"/>
                    <a:pt x="185" y="91"/>
                    <a:pt x="182" y="95"/>
                  </a:cubicBezTo>
                  <a:cubicBezTo>
                    <a:pt x="178" y="98"/>
                    <a:pt x="180" y="102"/>
                    <a:pt x="182" y="104"/>
                  </a:cubicBezTo>
                  <a:cubicBezTo>
                    <a:pt x="184" y="105"/>
                    <a:pt x="188" y="100"/>
                    <a:pt x="188" y="97"/>
                  </a:cubicBezTo>
                  <a:cubicBezTo>
                    <a:pt x="187" y="94"/>
                    <a:pt x="195" y="96"/>
                    <a:pt x="197" y="98"/>
                  </a:cubicBezTo>
                  <a:cubicBezTo>
                    <a:pt x="200" y="100"/>
                    <a:pt x="204" y="92"/>
                    <a:pt x="202" y="88"/>
                  </a:cubicBezTo>
                  <a:cubicBezTo>
                    <a:pt x="200" y="83"/>
                    <a:pt x="202" y="78"/>
                    <a:pt x="203" y="75"/>
                  </a:cubicBezTo>
                  <a:cubicBezTo>
                    <a:pt x="204" y="71"/>
                    <a:pt x="202" y="68"/>
                    <a:pt x="198" y="64"/>
                  </a:cubicBezTo>
                  <a:cubicBezTo>
                    <a:pt x="195" y="61"/>
                    <a:pt x="191" y="58"/>
                    <a:pt x="193" y="52"/>
                  </a:cubicBezTo>
                  <a:cubicBezTo>
                    <a:pt x="195" y="47"/>
                    <a:pt x="200" y="40"/>
                    <a:pt x="203" y="45"/>
                  </a:cubicBezTo>
                  <a:cubicBezTo>
                    <a:pt x="206" y="50"/>
                    <a:pt x="210" y="61"/>
                    <a:pt x="210" y="64"/>
                  </a:cubicBezTo>
                  <a:cubicBezTo>
                    <a:pt x="209" y="68"/>
                    <a:pt x="210" y="72"/>
                    <a:pt x="213" y="71"/>
                  </a:cubicBezTo>
                  <a:cubicBezTo>
                    <a:pt x="216" y="71"/>
                    <a:pt x="220" y="74"/>
                    <a:pt x="223" y="77"/>
                  </a:cubicBezTo>
                  <a:cubicBezTo>
                    <a:pt x="225" y="80"/>
                    <a:pt x="232" y="79"/>
                    <a:pt x="238" y="87"/>
                  </a:cubicBezTo>
                  <a:cubicBezTo>
                    <a:pt x="244" y="94"/>
                    <a:pt x="243" y="96"/>
                    <a:pt x="247" y="102"/>
                  </a:cubicBezTo>
                  <a:cubicBezTo>
                    <a:pt x="247" y="103"/>
                    <a:pt x="248" y="104"/>
                    <a:pt x="249" y="105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47" y="131"/>
                    <a:pt x="247" y="131"/>
                    <a:pt x="247" y="131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89" y="22"/>
                  </a:moveTo>
                  <a:cubicBezTo>
                    <a:pt x="82" y="27"/>
                    <a:pt x="82" y="27"/>
                    <a:pt x="82" y="33"/>
                  </a:cubicBezTo>
                  <a:cubicBezTo>
                    <a:pt x="82" y="39"/>
                    <a:pt x="89" y="38"/>
                    <a:pt x="97" y="37"/>
                  </a:cubicBezTo>
                  <a:cubicBezTo>
                    <a:pt x="104" y="36"/>
                    <a:pt x="106" y="31"/>
                    <a:pt x="105" y="28"/>
                  </a:cubicBezTo>
                  <a:cubicBezTo>
                    <a:pt x="104" y="24"/>
                    <a:pt x="100" y="19"/>
                    <a:pt x="95" y="19"/>
                  </a:cubicBezTo>
                  <a:cubicBezTo>
                    <a:pt x="91" y="19"/>
                    <a:pt x="89" y="22"/>
                    <a:pt x="89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4" name=""/>
            <p:cNvSpPr/>
            <p:nvPr/>
          </p:nvSpPr>
          <p:spPr>
            <a:xfrm>
              <a:off x="5606784" y="2821448"/>
              <a:ext cx="649885" cy="780366"/>
            </a:xfrm>
            <a:custGeom>
              <a:avLst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5" name=""/>
            <p:cNvSpPr/>
            <p:nvPr/>
          </p:nvSpPr>
          <p:spPr>
            <a:xfrm>
              <a:off x="5454683" y="3243849"/>
              <a:ext cx="783905" cy="543085"/>
            </a:xfrm>
            <a:custGeom>
              <a:avLst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rnd">
              <a:solidFill>
                <a:schemeClr val="bg2"/>
              </a:solidFill>
            </a:ln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  <p:sp>
          <p:nvSpPr>
            <p:cNvPr id="106" name=""/>
            <p:cNvSpPr/>
            <p:nvPr/>
          </p:nvSpPr>
          <p:spPr>
            <a:xfrm rot="2742887">
              <a:off x="3940129" y="3642623"/>
              <a:ext cx="222154" cy="131329"/>
            </a:xfrm>
            <a:custGeom>
              <a:avLst/>
              <a:pathLst>
                <a:path w="1173" h="748">
                  <a:moveTo>
                    <a:pt x="324" y="0"/>
                  </a:moveTo>
                  <a:lnTo>
                    <a:pt x="326" y="1"/>
                  </a:lnTo>
                  <a:lnTo>
                    <a:pt x="327" y="3"/>
                  </a:lnTo>
                  <a:lnTo>
                    <a:pt x="331" y="4"/>
                  </a:lnTo>
                  <a:lnTo>
                    <a:pt x="332" y="6"/>
                  </a:lnTo>
                  <a:lnTo>
                    <a:pt x="335" y="7"/>
                  </a:lnTo>
                  <a:lnTo>
                    <a:pt x="337" y="7"/>
                  </a:lnTo>
                  <a:lnTo>
                    <a:pt x="338" y="10"/>
                  </a:lnTo>
                  <a:lnTo>
                    <a:pt x="334" y="10"/>
                  </a:lnTo>
                  <a:lnTo>
                    <a:pt x="334" y="12"/>
                  </a:lnTo>
                  <a:lnTo>
                    <a:pt x="338" y="15"/>
                  </a:lnTo>
                  <a:lnTo>
                    <a:pt x="340" y="18"/>
                  </a:lnTo>
                  <a:lnTo>
                    <a:pt x="352" y="41"/>
                  </a:lnTo>
                  <a:lnTo>
                    <a:pt x="355" y="44"/>
                  </a:lnTo>
                  <a:lnTo>
                    <a:pt x="368" y="52"/>
                  </a:lnTo>
                  <a:lnTo>
                    <a:pt x="372" y="49"/>
                  </a:lnTo>
                  <a:lnTo>
                    <a:pt x="372" y="43"/>
                  </a:lnTo>
                  <a:lnTo>
                    <a:pt x="372" y="29"/>
                  </a:lnTo>
                  <a:lnTo>
                    <a:pt x="385" y="34"/>
                  </a:lnTo>
                  <a:lnTo>
                    <a:pt x="386" y="37"/>
                  </a:lnTo>
                  <a:lnTo>
                    <a:pt x="386" y="48"/>
                  </a:lnTo>
                  <a:lnTo>
                    <a:pt x="386" y="51"/>
                  </a:lnTo>
                  <a:lnTo>
                    <a:pt x="383" y="54"/>
                  </a:lnTo>
                  <a:lnTo>
                    <a:pt x="394" y="68"/>
                  </a:lnTo>
                  <a:lnTo>
                    <a:pt x="395" y="74"/>
                  </a:lnTo>
                  <a:lnTo>
                    <a:pt x="391" y="77"/>
                  </a:lnTo>
                  <a:lnTo>
                    <a:pt x="391" y="78"/>
                  </a:lnTo>
                  <a:lnTo>
                    <a:pt x="391" y="80"/>
                  </a:lnTo>
                  <a:lnTo>
                    <a:pt x="392" y="82"/>
                  </a:lnTo>
                  <a:lnTo>
                    <a:pt x="391" y="85"/>
                  </a:lnTo>
                  <a:lnTo>
                    <a:pt x="395" y="85"/>
                  </a:lnTo>
                  <a:lnTo>
                    <a:pt x="399" y="82"/>
                  </a:lnTo>
                  <a:lnTo>
                    <a:pt x="402" y="78"/>
                  </a:lnTo>
                  <a:lnTo>
                    <a:pt x="403" y="77"/>
                  </a:lnTo>
                  <a:lnTo>
                    <a:pt x="408" y="78"/>
                  </a:lnTo>
                  <a:lnTo>
                    <a:pt x="409" y="82"/>
                  </a:lnTo>
                  <a:lnTo>
                    <a:pt x="411" y="86"/>
                  </a:lnTo>
                  <a:lnTo>
                    <a:pt x="412" y="88"/>
                  </a:lnTo>
                  <a:lnTo>
                    <a:pt x="414" y="89"/>
                  </a:lnTo>
                  <a:lnTo>
                    <a:pt x="419" y="92"/>
                  </a:lnTo>
                  <a:lnTo>
                    <a:pt x="423" y="94"/>
                  </a:lnTo>
                  <a:lnTo>
                    <a:pt x="425" y="89"/>
                  </a:lnTo>
                  <a:lnTo>
                    <a:pt x="423" y="85"/>
                  </a:lnTo>
                  <a:lnTo>
                    <a:pt x="422" y="80"/>
                  </a:lnTo>
                  <a:lnTo>
                    <a:pt x="422" y="75"/>
                  </a:lnTo>
                  <a:lnTo>
                    <a:pt x="426" y="74"/>
                  </a:lnTo>
                  <a:lnTo>
                    <a:pt x="426" y="69"/>
                  </a:lnTo>
                  <a:lnTo>
                    <a:pt x="423" y="69"/>
                  </a:lnTo>
                  <a:lnTo>
                    <a:pt x="420" y="69"/>
                  </a:lnTo>
                  <a:lnTo>
                    <a:pt x="417" y="68"/>
                  </a:lnTo>
                  <a:lnTo>
                    <a:pt x="412" y="63"/>
                  </a:lnTo>
                  <a:lnTo>
                    <a:pt x="411" y="60"/>
                  </a:lnTo>
                  <a:lnTo>
                    <a:pt x="414" y="60"/>
                  </a:lnTo>
                  <a:lnTo>
                    <a:pt x="428" y="60"/>
                  </a:lnTo>
                  <a:lnTo>
                    <a:pt x="434" y="61"/>
                  </a:lnTo>
                  <a:lnTo>
                    <a:pt x="439" y="65"/>
                  </a:lnTo>
                  <a:lnTo>
                    <a:pt x="451" y="82"/>
                  </a:lnTo>
                  <a:lnTo>
                    <a:pt x="460" y="88"/>
                  </a:lnTo>
                  <a:lnTo>
                    <a:pt x="476" y="102"/>
                  </a:lnTo>
                  <a:lnTo>
                    <a:pt x="476" y="105"/>
                  </a:lnTo>
                  <a:lnTo>
                    <a:pt x="473" y="108"/>
                  </a:lnTo>
                  <a:lnTo>
                    <a:pt x="470" y="109"/>
                  </a:lnTo>
                  <a:lnTo>
                    <a:pt x="465" y="109"/>
                  </a:lnTo>
                  <a:lnTo>
                    <a:pt x="460" y="106"/>
                  </a:lnTo>
                  <a:lnTo>
                    <a:pt x="462" y="114"/>
                  </a:lnTo>
                  <a:lnTo>
                    <a:pt x="465" y="119"/>
                  </a:lnTo>
                  <a:lnTo>
                    <a:pt x="471" y="126"/>
                  </a:lnTo>
                  <a:lnTo>
                    <a:pt x="474" y="123"/>
                  </a:lnTo>
                  <a:lnTo>
                    <a:pt x="479" y="123"/>
                  </a:lnTo>
                  <a:lnTo>
                    <a:pt x="484" y="120"/>
                  </a:lnTo>
                  <a:lnTo>
                    <a:pt x="485" y="114"/>
                  </a:lnTo>
                  <a:lnTo>
                    <a:pt x="485" y="105"/>
                  </a:lnTo>
                  <a:lnTo>
                    <a:pt x="484" y="100"/>
                  </a:lnTo>
                  <a:lnTo>
                    <a:pt x="480" y="97"/>
                  </a:lnTo>
                  <a:lnTo>
                    <a:pt x="463" y="83"/>
                  </a:lnTo>
                  <a:lnTo>
                    <a:pt x="460" y="82"/>
                  </a:lnTo>
                  <a:lnTo>
                    <a:pt x="460" y="82"/>
                  </a:lnTo>
                  <a:lnTo>
                    <a:pt x="460" y="78"/>
                  </a:lnTo>
                  <a:lnTo>
                    <a:pt x="460" y="77"/>
                  </a:lnTo>
                  <a:lnTo>
                    <a:pt x="460" y="77"/>
                  </a:lnTo>
                  <a:lnTo>
                    <a:pt x="462" y="77"/>
                  </a:lnTo>
                  <a:lnTo>
                    <a:pt x="465" y="78"/>
                  </a:lnTo>
                  <a:lnTo>
                    <a:pt x="467" y="78"/>
                  </a:lnTo>
                  <a:lnTo>
                    <a:pt x="468" y="80"/>
                  </a:lnTo>
                  <a:lnTo>
                    <a:pt x="471" y="82"/>
                  </a:lnTo>
                  <a:lnTo>
                    <a:pt x="473" y="83"/>
                  </a:lnTo>
                  <a:lnTo>
                    <a:pt x="474" y="85"/>
                  </a:lnTo>
                  <a:lnTo>
                    <a:pt x="476" y="82"/>
                  </a:lnTo>
                  <a:lnTo>
                    <a:pt x="488" y="86"/>
                  </a:lnTo>
                  <a:lnTo>
                    <a:pt x="493" y="89"/>
                  </a:lnTo>
                  <a:lnTo>
                    <a:pt x="490" y="94"/>
                  </a:lnTo>
                  <a:lnTo>
                    <a:pt x="493" y="99"/>
                  </a:lnTo>
                  <a:lnTo>
                    <a:pt x="496" y="97"/>
                  </a:lnTo>
                  <a:lnTo>
                    <a:pt x="507" y="82"/>
                  </a:lnTo>
                  <a:lnTo>
                    <a:pt x="507" y="85"/>
                  </a:lnTo>
                  <a:lnTo>
                    <a:pt x="507" y="91"/>
                  </a:lnTo>
                  <a:lnTo>
                    <a:pt x="507" y="97"/>
                  </a:lnTo>
                  <a:lnTo>
                    <a:pt x="510" y="100"/>
                  </a:lnTo>
                  <a:lnTo>
                    <a:pt x="513" y="102"/>
                  </a:lnTo>
                  <a:lnTo>
                    <a:pt x="514" y="102"/>
                  </a:lnTo>
                  <a:lnTo>
                    <a:pt x="518" y="102"/>
                  </a:lnTo>
                  <a:lnTo>
                    <a:pt x="519" y="100"/>
                  </a:lnTo>
                  <a:lnTo>
                    <a:pt x="521" y="92"/>
                  </a:lnTo>
                  <a:lnTo>
                    <a:pt x="522" y="91"/>
                  </a:lnTo>
                  <a:lnTo>
                    <a:pt x="527" y="91"/>
                  </a:lnTo>
                  <a:lnTo>
                    <a:pt x="530" y="94"/>
                  </a:lnTo>
                  <a:lnTo>
                    <a:pt x="538" y="105"/>
                  </a:lnTo>
                  <a:lnTo>
                    <a:pt x="531" y="106"/>
                  </a:lnTo>
                  <a:lnTo>
                    <a:pt x="530" y="106"/>
                  </a:lnTo>
                  <a:lnTo>
                    <a:pt x="535" y="111"/>
                  </a:lnTo>
                  <a:lnTo>
                    <a:pt x="541" y="114"/>
                  </a:lnTo>
                  <a:lnTo>
                    <a:pt x="544" y="119"/>
                  </a:lnTo>
                  <a:lnTo>
                    <a:pt x="544" y="126"/>
                  </a:lnTo>
                  <a:lnTo>
                    <a:pt x="541" y="128"/>
                  </a:lnTo>
                  <a:lnTo>
                    <a:pt x="535" y="131"/>
                  </a:lnTo>
                  <a:lnTo>
                    <a:pt x="533" y="133"/>
                  </a:lnTo>
                  <a:lnTo>
                    <a:pt x="533" y="137"/>
                  </a:lnTo>
                  <a:lnTo>
                    <a:pt x="530" y="145"/>
                  </a:lnTo>
                  <a:lnTo>
                    <a:pt x="530" y="148"/>
                  </a:lnTo>
                  <a:lnTo>
                    <a:pt x="538" y="140"/>
                  </a:lnTo>
                  <a:lnTo>
                    <a:pt x="538" y="143"/>
                  </a:lnTo>
                  <a:lnTo>
                    <a:pt x="538" y="145"/>
                  </a:lnTo>
                  <a:lnTo>
                    <a:pt x="536" y="147"/>
                  </a:lnTo>
                  <a:lnTo>
                    <a:pt x="536" y="148"/>
                  </a:lnTo>
                  <a:lnTo>
                    <a:pt x="538" y="148"/>
                  </a:lnTo>
                  <a:lnTo>
                    <a:pt x="539" y="147"/>
                  </a:lnTo>
                  <a:lnTo>
                    <a:pt x="541" y="145"/>
                  </a:lnTo>
                  <a:lnTo>
                    <a:pt x="541" y="143"/>
                  </a:lnTo>
                  <a:lnTo>
                    <a:pt x="544" y="143"/>
                  </a:lnTo>
                  <a:lnTo>
                    <a:pt x="544" y="153"/>
                  </a:lnTo>
                  <a:lnTo>
                    <a:pt x="544" y="156"/>
                  </a:lnTo>
                  <a:lnTo>
                    <a:pt x="547" y="151"/>
                  </a:lnTo>
                  <a:lnTo>
                    <a:pt x="547" y="142"/>
                  </a:lnTo>
                  <a:lnTo>
                    <a:pt x="548" y="134"/>
                  </a:lnTo>
                  <a:lnTo>
                    <a:pt x="553" y="128"/>
                  </a:lnTo>
                  <a:lnTo>
                    <a:pt x="559" y="126"/>
                  </a:lnTo>
                  <a:lnTo>
                    <a:pt x="564" y="130"/>
                  </a:lnTo>
                  <a:lnTo>
                    <a:pt x="562" y="131"/>
                  </a:lnTo>
                  <a:lnTo>
                    <a:pt x="559" y="137"/>
                  </a:lnTo>
                  <a:lnTo>
                    <a:pt x="562" y="147"/>
                  </a:lnTo>
                  <a:lnTo>
                    <a:pt x="565" y="151"/>
                  </a:lnTo>
                  <a:lnTo>
                    <a:pt x="570" y="150"/>
                  </a:lnTo>
                  <a:lnTo>
                    <a:pt x="575" y="142"/>
                  </a:lnTo>
                  <a:lnTo>
                    <a:pt x="576" y="137"/>
                  </a:lnTo>
                  <a:lnTo>
                    <a:pt x="578" y="133"/>
                  </a:lnTo>
                  <a:lnTo>
                    <a:pt x="579" y="133"/>
                  </a:lnTo>
                  <a:lnTo>
                    <a:pt x="584" y="134"/>
                  </a:lnTo>
                  <a:lnTo>
                    <a:pt x="589" y="134"/>
                  </a:lnTo>
                  <a:lnTo>
                    <a:pt x="592" y="130"/>
                  </a:lnTo>
                  <a:lnTo>
                    <a:pt x="590" y="125"/>
                  </a:lnTo>
                  <a:lnTo>
                    <a:pt x="587" y="122"/>
                  </a:lnTo>
                  <a:lnTo>
                    <a:pt x="582" y="116"/>
                  </a:lnTo>
                  <a:lnTo>
                    <a:pt x="582" y="113"/>
                  </a:lnTo>
                  <a:lnTo>
                    <a:pt x="603" y="120"/>
                  </a:lnTo>
                  <a:lnTo>
                    <a:pt x="606" y="122"/>
                  </a:lnTo>
                  <a:lnTo>
                    <a:pt x="606" y="126"/>
                  </a:lnTo>
                  <a:lnTo>
                    <a:pt x="607" y="128"/>
                  </a:lnTo>
                  <a:lnTo>
                    <a:pt x="607" y="131"/>
                  </a:lnTo>
                  <a:lnTo>
                    <a:pt x="606" y="137"/>
                  </a:lnTo>
                  <a:lnTo>
                    <a:pt x="604" y="140"/>
                  </a:lnTo>
                  <a:lnTo>
                    <a:pt x="599" y="147"/>
                  </a:lnTo>
                  <a:lnTo>
                    <a:pt x="598" y="148"/>
                  </a:lnTo>
                  <a:lnTo>
                    <a:pt x="595" y="151"/>
                  </a:lnTo>
                  <a:lnTo>
                    <a:pt x="592" y="153"/>
                  </a:lnTo>
                  <a:lnTo>
                    <a:pt x="589" y="154"/>
                  </a:lnTo>
                  <a:lnTo>
                    <a:pt x="586" y="154"/>
                  </a:lnTo>
                  <a:lnTo>
                    <a:pt x="582" y="156"/>
                  </a:lnTo>
                  <a:lnTo>
                    <a:pt x="581" y="165"/>
                  </a:lnTo>
                  <a:lnTo>
                    <a:pt x="579" y="168"/>
                  </a:lnTo>
                  <a:lnTo>
                    <a:pt x="575" y="170"/>
                  </a:lnTo>
                  <a:lnTo>
                    <a:pt x="573" y="174"/>
                  </a:lnTo>
                  <a:lnTo>
                    <a:pt x="572" y="179"/>
                  </a:lnTo>
                  <a:lnTo>
                    <a:pt x="570" y="182"/>
                  </a:lnTo>
                  <a:lnTo>
                    <a:pt x="567" y="185"/>
                  </a:lnTo>
                  <a:lnTo>
                    <a:pt x="559" y="190"/>
                  </a:lnTo>
                  <a:lnTo>
                    <a:pt x="559" y="193"/>
                  </a:lnTo>
                  <a:lnTo>
                    <a:pt x="572" y="190"/>
                  </a:lnTo>
                  <a:lnTo>
                    <a:pt x="582" y="185"/>
                  </a:lnTo>
                  <a:lnTo>
                    <a:pt x="612" y="157"/>
                  </a:lnTo>
                  <a:lnTo>
                    <a:pt x="616" y="156"/>
                  </a:lnTo>
                  <a:lnTo>
                    <a:pt x="627" y="153"/>
                  </a:lnTo>
                  <a:lnTo>
                    <a:pt x="632" y="150"/>
                  </a:lnTo>
                  <a:lnTo>
                    <a:pt x="640" y="140"/>
                  </a:lnTo>
                  <a:lnTo>
                    <a:pt x="641" y="145"/>
                  </a:lnTo>
                  <a:lnTo>
                    <a:pt x="641" y="150"/>
                  </a:lnTo>
                  <a:lnTo>
                    <a:pt x="641" y="154"/>
                  </a:lnTo>
                  <a:lnTo>
                    <a:pt x="640" y="157"/>
                  </a:lnTo>
                  <a:lnTo>
                    <a:pt x="637" y="157"/>
                  </a:lnTo>
                  <a:lnTo>
                    <a:pt x="629" y="159"/>
                  </a:lnTo>
                  <a:lnTo>
                    <a:pt x="627" y="159"/>
                  </a:lnTo>
                  <a:lnTo>
                    <a:pt x="624" y="160"/>
                  </a:lnTo>
                  <a:lnTo>
                    <a:pt x="620" y="162"/>
                  </a:lnTo>
                  <a:lnTo>
                    <a:pt x="618" y="165"/>
                  </a:lnTo>
                  <a:lnTo>
                    <a:pt x="616" y="170"/>
                  </a:lnTo>
                  <a:lnTo>
                    <a:pt x="616" y="176"/>
                  </a:lnTo>
                  <a:lnTo>
                    <a:pt x="612" y="182"/>
                  </a:lnTo>
                  <a:lnTo>
                    <a:pt x="610" y="187"/>
                  </a:lnTo>
                  <a:lnTo>
                    <a:pt x="618" y="184"/>
                  </a:lnTo>
                  <a:lnTo>
                    <a:pt x="626" y="179"/>
                  </a:lnTo>
                  <a:lnTo>
                    <a:pt x="632" y="176"/>
                  </a:lnTo>
                  <a:lnTo>
                    <a:pt x="640" y="179"/>
                  </a:lnTo>
                  <a:lnTo>
                    <a:pt x="644" y="188"/>
                  </a:lnTo>
                  <a:lnTo>
                    <a:pt x="641" y="198"/>
                  </a:lnTo>
                  <a:lnTo>
                    <a:pt x="635" y="205"/>
                  </a:lnTo>
                  <a:lnTo>
                    <a:pt x="630" y="211"/>
                  </a:lnTo>
                  <a:lnTo>
                    <a:pt x="637" y="210"/>
                  </a:lnTo>
                  <a:lnTo>
                    <a:pt x="641" y="211"/>
                  </a:lnTo>
                  <a:lnTo>
                    <a:pt x="652" y="215"/>
                  </a:lnTo>
                  <a:lnTo>
                    <a:pt x="658" y="215"/>
                  </a:lnTo>
                  <a:lnTo>
                    <a:pt x="669" y="208"/>
                  </a:lnTo>
                  <a:lnTo>
                    <a:pt x="675" y="207"/>
                  </a:lnTo>
                  <a:lnTo>
                    <a:pt x="675" y="210"/>
                  </a:lnTo>
                  <a:lnTo>
                    <a:pt x="672" y="211"/>
                  </a:lnTo>
                  <a:lnTo>
                    <a:pt x="667" y="216"/>
                  </a:lnTo>
                  <a:lnTo>
                    <a:pt x="664" y="221"/>
                  </a:lnTo>
                  <a:lnTo>
                    <a:pt x="672" y="222"/>
                  </a:lnTo>
                  <a:lnTo>
                    <a:pt x="675" y="224"/>
                  </a:lnTo>
                  <a:lnTo>
                    <a:pt x="677" y="225"/>
                  </a:lnTo>
                  <a:lnTo>
                    <a:pt x="680" y="232"/>
                  </a:lnTo>
                  <a:lnTo>
                    <a:pt x="683" y="235"/>
                  </a:lnTo>
                  <a:lnTo>
                    <a:pt x="686" y="236"/>
                  </a:lnTo>
                  <a:lnTo>
                    <a:pt x="701" y="235"/>
                  </a:lnTo>
                  <a:lnTo>
                    <a:pt x="705" y="236"/>
                  </a:lnTo>
                  <a:lnTo>
                    <a:pt x="711" y="253"/>
                  </a:lnTo>
                  <a:lnTo>
                    <a:pt x="714" y="256"/>
                  </a:lnTo>
                  <a:lnTo>
                    <a:pt x="718" y="258"/>
                  </a:lnTo>
                  <a:lnTo>
                    <a:pt x="720" y="261"/>
                  </a:lnTo>
                  <a:lnTo>
                    <a:pt x="722" y="266"/>
                  </a:lnTo>
                  <a:lnTo>
                    <a:pt x="723" y="272"/>
                  </a:lnTo>
                  <a:lnTo>
                    <a:pt x="729" y="278"/>
                  </a:lnTo>
                  <a:lnTo>
                    <a:pt x="731" y="283"/>
                  </a:lnTo>
                  <a:lnTo>
                    <a:pt x="735" y="310"/>
                  </a:lnTo>
                  <a:lnTo>
                    <a:pt x="737" y="312"/>
                  </a:lnTo>
                  <a:lnTo>
                    <a:pt x="737" y="314"/>
                  </a:lnTo>
                  <a:lnTo>
                    <a:pt x="737" y="317"/>
                  </a:lnTo>
                  <a:lnTo>
                    <a:pt x="735" y="320"/>
                  </a:lnTo>
                  <a:lnTo>
                    <a:pt x="732" y="323"/>
                  </a:lnTo>
                  <a:lnTo>
                    <a:pt x="729" y="324"/>
                  </a:lnTo>
                  <a:lnTo>
                    <a:pt x="726" y="327"/>
                  </a:lnTo>
                  <a:lnTo>
                    <a:pt x="717" y="329"/>
                  </a:lnTo>
                  <a:lnTo>
                    <a:pt x="714" y="331"/>
                  </a:lnTo>
                  <a:lnTo>
                    <a:pt x="714" y="334"/>
                  </a:lnTo>
                  <a:lnTo>
                    <a:pt x="717" y="337"/>
                  </a:lnTo>
                  <a:lnTo>
                    <a:pt x="725" y="352"/>
                  </a:lnTo>
                  <a:lnTo>
                    <a:pt x="729" y="357"/>
                  </a:lnTo>
                  <a:lnTo>
                    <a:pt x="745" y="369"/>
                  </a:lnTo>
                  <a:lnTo>
                    <a:pt x="748" y="369"/>
                  </a:lnTo>
                  <a:lnTo>
                    <a:pt x="751" y="368"/>
                  </a:lnTo>
                  <a:lnTo>
                    <a:pt x="756" y="366"/>
                  </a:lnTo>
                  <a:lnTo>
                    <a:pt x="760" y="366"/>
                  </a:lnTo>
                  <a:lnTo>
                    <a:pt x="765" y="368"/>
                  </a:lnTo>
                  <a:lnTo>
                    <a:pt x="769" y="371"/>
                  </a:lnTo>
                  <a:lnTo>
                    <a:pt x="771" y="374"/>
                  </a:lnTo>
                  <a:lnTo>
                    <a:pt x="777" y="377"/>
                  </a:lnTo>
                  <a:lnTo>
                    <a:pt x="810" y="389"/>
                  </a:lnTo>
                  <a:lnTo>
                    <a:pt x="813" y="391"/>
                  </a:lnTo>
                  <a:lnTo>
                    <a:pt x="816" y="395"/>
                  </a:lnTo>
                  <a:lnTo>
                    <a:pt x="820" y="400"/>
                  </a:lnTo>
                  <a:lnTo>
                    <a:pt x="825" y="402"/>
                  </a:lnTo>
                  <a:lnTo>
                    <a:pt x="830" y="402"/>
                  </a:lnTo>
                  <a:lnTo>
                    <a:pt x="833" y="399"/>
                  </a:lnTo>
                  <a:lnTo>
                    <a:pt x="839" y="391"/>
                  </a:lnTo>
                  <a:lnTo>
                    <a:pt x="834" y="386"/>
                  </a:lnTo>
                  <a:lnTo>
                    <a:pt x="830" y="383"/>
                  </a:lnTo>
                  <a:lnTo>
                    <a:pt x="825" y="383"/>
                  </a:lnTo>
                  <a:lnTo>
                    <a:pt x="820" y="380"/>
                  </a:lnTo>
                  <a:lnTo>
                    <a:pt x="817" y="377"/>
                  </a:lnTo>
                  <a:lnTo>
                    <a:pt x="816" y="374"/>
                  </a:lnTo>
                  <a:lnTo>
                    <a:pt x="814" y="371"/>
                  </a:lnTo>
                  <a:lnTo>
                    <a:pt x="811" y="369"/>
                  </a:lnTo>
                  <a:lnTo>
                    <a:pt x="808" y="369"/>
                  </a:lnTo>
                  <a:lnTo>
                    <a:pt x="807" y="366"/>
                  </a:lnTo>
                  <a:lnTo>
                    <a:pt x="746" y="281"/>
                  </a:lnTo>
                  <a:lnTo>
                    <a:pt x="734" y="267"/>
                  </a:lnTo>
                  <a:lnTo>
                    <a:pt x="732" y="264"/>
                  </a:lnTo>
                  <a:lnTo>
                    <a:pt x="725" y="253"/>
                  </a:lnTo>
                  <a:lnTo>
                    <a:pt x="720" y="241"/>
                  </a:lnTo>
                  <a:lnTo>
                    <a:pt x="717" y="238"/>
                  </a:lnTo>
                  <a:lnTo>
                    <a:pt x="715" y="235"/>
                  </a:lnTo>
                  <a:lnTo>
                    <a:pt x="712" y="235"/>
                  </a:lnTo>
                  <a:lnTo>
                    <a:pt x="711" y="232"/>
                  </a:lnTo>
                  <a:lnTo>
                    <a:pt x="709" y="227"/>
                  </a:lnTo>
                  <a:lnTo>
                    <a:pt x="705" y="219"/>
                  </a:lnTo>
                  <a:lnTo>
                    <a:pt x="705" y="218"/>
                  </a:lnTo>
                  <a:lnTo>
                    <a:pt x="705" y="215"/>
                  </a:lnTo>
                  <a:lnTo>
                    <a:pt x="697" y="202"/>
                  </a:lnTo>
                  <a:lnTo>
                    <a:pt x="706" y="199"/>
                  </a:lnTo>
                  <a:lnTo>
                    <a:pt x="723" y="235"/>
                  </a:lnTo>
                  <a:lnTo>
                    <a:pt x="805" y="354"/>
                  </a:lnTo>
                  <a:lnTo>
                    <a:pt x="847" y="383"/>
                  </a:lnTo>
                  <a:lnTo>
                    <a:pt x="856" y="385"/>
                  </a:lnTo>
                  <a:lnTo>
                    <a:pt x="907" y="371"/>
                  </a:lnTo>
                  <a:lnTo>
                    <a:pt x="913" y="366"/>
                  </a:lnTo>
                  <a:lnTo>
                    <a:pt x="921" y="358"/>
                  </a:lnTo>
                  <a:lnTo>
                    <a:pt x="921" y="354"/>
                  </a:lnTo>
                  <a:lnTo>
                    <a:pt x="923" y="351"/>
                  </a:lnTo>
                  <a:lnTo>
                    <a:pt x="923" y="348"/>
                  </a:lnTo>
                  <a:lnTo>
                    <a:pt x="927" y="348"/>
                  </a:lnTo>
                  <a:lnTo>
                    <a:pt x="929" y="346"/>
                  </a:lnTo>
                  <a:lnTo>
                    <a:pt x="933" y="340"/>
                  </a:lnTo>
                  <a:lnTo>
                    <a:pt x="935" y="338"/>
                  </a:lnTo>
                  <a:lnTo>
                    <a:pt x="935" y="331"/>
                  </a:lnTo>
                  <a:lnTo>
                    <a:pt x="938" y="323"/>
                  </a:lnTo>
                  <a:lnTo>
                    <a:pt x="941" y="317"/>
                  </a:lnTo>
                  <a:lnTo>
                    <a:pt x="946" y="314"/>
                  </a:lnTo>
                  <a:lnTo>
                    <a:pt x="953" y="315"/>
                  </a:lnTo>
                  <a:lnTo>
                    <a:pt x="953" y="318"/>
                  </a:lnTo>
                  <a:lnTo>
                    <a:pt x="952" y="324"/>
                  </a:lnTo>
                  <a:lnTo>
                    <a:pt x="950" y="332"/>
                  </a:lnTo>
                  <a:lnTo>
                    <a:pt x="952" y="337"/>
                  </a:lnTo>
                  <a:lnTo>
                    <a:pt x="957" y="341"/>
                  </a:lnTo>
                  <a:lnTo>
                    <a:pt x="978" y="354"/>
                  </a:lnTo>
                  <a:lnTo>
                    <a:pt x="989" y="357"/>
                  </a:lnTo>
                  <a:lnTo>
                    <a:pt x="1000" y="355"/>
                  </a:lnTo>
                  <a:lnTo>
                    <a:pt x="1008" y="344"/>
                  </a:lnTo>
                  <a:lnTo>
                    <a:pt x="1012" y="332"/>
                  </a:lnTo>
                  <a:lnTo>
                    <a:pt x="1012" y="331"/>
                  </a:lnTo>
                  <a:lnTo>
                    <a:pt x="1020" y="326"/>
                  </a:lnTo>
                  <a:lnTo>
                    <a:pt x="1026" y="320"/>
                  </a:lnTo>
                  <a:lnTo>
                    <a:pt x="1032" y="318"/>
                  </a:lnTo>
                  <a:lnTo>
                    <a:pt x="1065" y="318"/>
                  </a:lnTo>
                  <a:lnTo>
                    <a:pt x="1069" y="315"/>
                  </a:lnTo>
                  <a:lnTo>
                    <a:pt x="1072" y="312"/>
                  </a:lnTo>
                  <a:lnTo>
                    <a:pt x="1077" y="314"/>
                  </a:lnTo>
                  <a:lnTo>
                    <a:pt x="1080" y="318"/>
                  </a:lnTo>
                  <a:lnTo>
                    <a:pt x="1077" y="326"/>
                  </a:lnTo>
                  <a:lnTo>
                    <a:pt x="1082" y="326"/>
                  </a:lnTo>
                  <a:lnTo>
                    <a:pt x="1083" y="323"/>
                  </a:lnTo>
                  <a:lnTo>
                    <a:pt x="1086" y="321"/>
                  </a:lnTo>
                  <a:lnTo>
                    <a:pt x="1089" y="320"/>
                  </a:lnTo>
                  <a:lnTo>
                    <a:pt x="1094" y="321"/>
                  </a:lnTo>
                  <a:lnTo>
                    <a:pt x="1103" y="327"/>
                  </a:lnTo>
                  <a:lnTo>
                    <a:pt x="1110" y="327"/>
                  </a:lnTo>
                  <a:lnTo>
                    <a:pt x="1127" y="324"/>
                  </a:lnTo>
                  <a:lnTo>
                    <a:pt x="1131" y="326"/>
                  </a:lnTo>
                  <a:lnTo>
                    <a:pt x="1139" y="335"/>
                  </a:lnTo>
                  <a:lnTo>
                    <a:pt x="1144" y="340"/>
                  </a:lnTo>
                  <a:lnTo>
                    <a:pt x="1148" y="338"/>
                  </a:lnTo>
                  <a:lnTo>
                    <a:pt x="1153" y="332"/>
                  </a:lnTo>
                  <a:lnTo>
                    <a:pt x="1157" y="332"/>
                  </a:lnTo>
                  <a:lnTo>
                    <a:pt x="1162" y="334"/>
                  </a:lnTo>
                  <a:lnTo>
                    <a:pt x="1167" y="340"/>
                  </a:lnTo>
                  <a:lnTo>
                    <a:pt x="1171" y="352"/>
                  </a:lnTo>
                  <a:lnTo>
                    <a:pt x="1173" y="361"/>
                  </a:lnTo>
                  <a:lnTo>
                    <a:pt x="1171" y="366"/>
                  </a:lnTo>
                  <a:lnTo>
                    <a:pt x="1162" y="369"/>
                  </a:lnTo>
                  <a:lnTo>
                    <a:pt x="1159" y="369"/>
                  </a:lnTo>
                  <a:lnTo>
                    <a:pt x="1156" y="368"/>
                  </a:lnTo>
                  <a:lnTo>
                    <a:pt x="1147" y="363"/>
                  </a:lnTo>
                  <a:lnTo>
                    <a:pt x="1140" y="363"/>
                  </a:lnTo>
                  <a:lnTo>
                    <a:pt x="1134" y="365"/>
                  </a:lnTo>
                  <a:lnTo>
                    <a:pt x="1131" y="368"/>
                  </a:lnTo>
                  <a:lnTo>
                    <a:pt x="1130" y="375"/>
                  </a:lnTo>
                  <a:lnTo>
                    <a:pt x="1131" y="378"/>
                  </a:lnTo>
                  <a:lnTo>
                    <a:pt x="1133" y="380"/>
                  </a:lnTo>
                  <a:lnTo>
                    <a:pt x="1133" y="383"/>
                  </a:lnTo>
                  <a:lnTo>
                    <a:pt x="1131" y="386"/>
                  </a:lnTo>
                  <a:lnTo>
                    <a:pt x="1130" y="388"/>
                  </a:lnTo>
                  <a:lnTo>
                    <a:pt x="1123" y="388"/>
                  </a:lnTo>
                  <a:lnTo>
                    <a:pt x="1120" y="389"/>
                  </a:lnTo>
                  <a:lnTo>
                    <a:pt x="1116" y="394"/>
                  </a:lnTo>
                  <a:lnTo>
                    <a:pt x="1113" y="402"/>
                  </a:lnTo>
                  <a:lnTo>
                    <a:pt x="1111" y="411"/>
                  </a:lnTo>
                  <a:lnTo>
                    <a:pt x="1108" y="434"/>
                  </a:lnTo>
                  <a:lnTo>
                    <a:pt x="1108" y="443"/>
                  </a:lnTo>
                  <a:lnTo>
                    <a:pt x="1110" y="451"/>
                  </a:lnTo>
                  <a:lnTo>
                    <a:pt x="1117" y="460"/>
                  </a:lnTo>
                  <a:lnTo>
                    <a:pt x="1122" y="467"/>
                  </a:lnTo>
                  <a:lnTo>
                    <a:pt x="1120" y="471"/>
                  </a:lnTo>
                  <a:lnTo>
                    <a:pt x="1117" y="476"/>
                  </a:lnTo>
                  <a:lnTo>
                    <a:pt x="1097" y="484"/>
                  </a:lnTo>
                  <a:lnTo>
                    <a:pt x="1071" y="484"/>
                  </a:lnTo>
                  <a:lnTo>
                    <a:pt x="1068" y="485"/>
                  </a:lnTo>
                  <a:lnTo>
                    <a:pt x="1066" y="487"/>
                  </a:lnTo>
                  <a:lnTo>
                    <a:pt x="1065" y="490"/>
                  </a:lnTo>
                  <a:lnTo>
                    <a:pt x="1063" y="496"/>
                  </a:lnTo>
                  <a:lnTo>
                    <a:pt x="1062" y="498"/>
                  </a:lnTo>
                  <a:lnTo>
                    <a:pt x="1057" y="499"/>
                  </a:lnTo>
                  <a:lnTo>
                    <a:pt x="1031" y="494"/>
                  </a:lnTo>
                  <a:lnTo>
                    <a:pt x="1015" y="484"/>
                  </a:lnTo>
                  <a:lnTo>
                    <a:pt x="1015" y="487"/>
                  </a:lnTo>
                  <a:lnTo>
                    <a:pt x="1006" y="484"/>
                  </a:lnTo>
                  <a:lnTo>
                    <a:pt x="1000" y="490"/>
                  </a:lnTo>
                  <a:lnTo>
                    <a:pt x="995" y="499"/>
                  </a:lnTo>
                  <a:lnTo>
                    <a:pt x="991" y="504"/>
                  </a:lnTo>
                  <a:lnTo>
                    <a:pt x="969" y="502"/>
                  </a:lnTo>
                  <a:lnTo>
                    <a:pt x="950" y="505"/>
                  </a:lnTo>
                  <a:lnTo>
                    <a:pt x="944" y="502"/>
                  </a:lnTo>
                  <a:lnTo>
                    <a:pt x="943" y="494"/>
                  </a:lnTo>
                  <a:lnTo>
                    <a:pt x="940" y="490"/>
                  </a:lnTo>
                  <a:lnTo>
                    <a:pt x="932" y="479"/>
                  </a:lnTo>
                  <a:lnTo>
                    <a:pt x="929" y="476"/>
                  </a:lnTo>
                  <a:lnTo>
                    <a:pt x="910" y="465"/>
                  </a:lnTo>
                  <a:lnTo>
                    <a:pt x="890" y="457"/>
                  </a:lnTo>
                  <a:lnTo>
                    <a:pt x="878" y="454"/>
                  </a:lnTo>
                  <a:lnTo>
                    <a:pt x="865" y="454"/>
                  </a:lnTo>
                  <a:lnTo>
                    <a:pt x="853" y="457"/>
                  </a:lnTo>
                  <a:lnTo>
                    <a:pt x="844" y="462"/>
                  </a:lnTo>
                  <a:lnTo>
                    <a:pt x="828" y="474"/>
                  </a:lnTo>
                  <a:lnTo>
                    <a:pt x="825" y="477"/>
                  </a:lnTo>
                  <a:lnTo>
                    <a:pt x="825" y="482"/>
                  </a:lnTo>
                  <a:lnTo>
                    <a:pt x="824" y="485"/>
                  </a:lnTo>
                  <a:lnTo>
                    <a:pt x="822" y="488"/>
                  </a:lnTo>
                  <a:lnTo>
                    <a:pt x="824" y="493"/>
                  </a:lnTo>
                  <a:lnTo>
                    <a:pt x="825" y="494"/>
                  </a:lnTo>
                  <a:lnTo>
                    <a:pt x="833" y="498"/>
                  </a:lnTo>
                  <a:lnTo>
                    <a:pt x="833" y="501"/>
                  </a:lnTo>
                  <a:lnTo>
                    <a:pt x="830" y="502"/>
                  </a:lnTo>
                  <a:lnTo>
                    <a:pt x="820" y="502"/>
                  </a:lnTo>
                  <a:lnTo>
                    <a:pt x="816" y="504"/>
                  </a:lnTo>
                  <a:lnTo>
                    <a:pt x="813" y="508"/>
                  </a:lnTo>
                  <a:lnTo>
                    <a:pt x="813" y="513"/>
                  </a:lnTo>
                  <a:lnTo>
                    <a:pt x="814" y="525"/>
                  </a:lnTo>
                  <a:lnTo>
                    <a:pt x="800" y="515"/>
                  </a:lnTo>
                  <a:lnTo>
                    <a:pt x="799" y="516"/>
                  </a:lnTo>
                  <a:lnTo>
                    <a:pt x="797" y="518"/>
                  </a:lnTo>
                  <a:lnTo>
                    <a:pt x="794" y="519"/>
                  </a:lnTo>
                  <a:lnTo>
                    <a:pt x="788" y="516"/>
                  </a:lnTo>
                  <a:lnTo>
                    <a:pt x="783" y="519"/>
                  </a:lnTo>
                  <a:lnTo>
                    <a:pt x="776" y="532"/>
                  </a:lnTo>
                  <a:lnTo>
                    <a:pt x="771" y="536"/>
                  </a:lnTo>
                  <a:lnTo>
                    <a:pt x="759" y="539"/>
                  </a:lnTo>
                  <a:lnTo>
                    <a:pt x="754" y="542"/>
                  </a:lnTo>
                  <a:lnTo>
                    <a:pt x="748" y="555"/>
                  </a:lnTo>
                  <a:lnTo>
                    <a:pt x="742" y="572"/>
                  </a:lnTo>
                  <a:lnTo>
                    <a:pt x="734" y="584"/>
                  </a:lnTo>
                  <a:lnTo>
                    <a:pt x="722" y="583"/>
                  </a:lnTo>
                  <a:lnTo>
                    <a:pt x="718" y="578"/>
                  </a:lnTo>
                  <a:lnTo>
                    <a:pt x="715" y="573"/>
                  </a:lnTo>
                  <a:lnTo>
                    <a:pt x="712" y="569"/>
                  </a:lnTo>
                  <a:lnTo>
                    <a:pt x="706" y="566"/>
                  </a:lnTo>
                  <a:lnTo>
                    <a:pt x="697" y="566"/>
                  </a:lnTo>
                  <a:lnTo>
                    <a:pt x="694" y="566"/>
                  </a:lnTo>
                  <a:lnTo>
                    <a:pt x="691" y="567"/>
                  </a:lnTo>
                  <a:lnTo>
                    <a:pt x="689" y="570"/>
                  </a:lnTo>
                  <a:lnTo>
                    <a:pt x="688" y="572"/>
                  </a:lnTo>
                  <a:lnTo>
                    <a:pt x="684" y="573"/>
                  </a:lnTo>
                  <a:lnTo>
                    <a:pt x="680" y="575"/>
                  </a:lnTo>
                  <a:lnTo>
                    <a:pt x="671" y="573"/>
                  </a:lnTo>
                  <a:lnTo>
                    <a:pt x="666" y="575"/>
                  </a:lnTo>
                  <a:lnTo>
                    <a:pt x="661" y="578"/>
                  </a:lnTo>
                  <a:lnTo>
                    <a:pt x="641" y="573"/>
                  </a:lnTo>
                  <a:lnTo>
                    <a:pt x="632" y="578"/>
                  </a:lnTo>
                  <a:lnTo>
                    <a:pt x="612" y="590"/>
                  </a:lnTo>
                  <a:lnTo>
                    <a:pt x="601" y="596"/>
                  </a:lnTo>
                  <a:lnTo>
                    <a:pt x="579" y="601"/>
                  </a:lnTo>
                  <a:lnTo>
                    <a:pt x="570" y="604"/>
                  </a:lnTo>
                  <a:lnTo>
                    <a:pt x="562" y="612"/>
                  </a:lnTo>
                  <a:lnTo>
                    <a:pt x="562" y="610"/>
                  </a:lnTo>
                  <a:lnTo>
                    <a:pt x="562" y="610"/>
                  </a:lnTo>
                  <a:lnTo>
                    <a:pt x="562" y="609"/>
                  </a:lnTo>
                  <a:lnTo>
                    <a:pt x="561" y="610"/>
                  </a:lnTo>
                  <a:lnTo>
                    <a:pt x="550" y="626"/>
                  </a:lnTo>
                  <a:lnTo>
                    <a:pt x="548" y="629"/>
                  </a:lnTo>
                  <a:lnTo>
                    <a:pt x="545" y="632"/>
                  </a:lnTo>
                  <a:lnTo>
                    <a:pt x="536" y="649"/>
                  </a:lnTo>
                  <a:lnTo>
                    <a:pt x="525" y="677"/>
                  </a:lnTo>
                  <a:lnTo>
                    <a:pt x="522" y="683"/>
                  </a:lnTo>
                  <a:lnTo>
                    <a:pt x="519" y="683"/>
                  </a:lnTo>
                  <a:lnTo>
                    <a:pt x="513" y="683"/>
                  </a:lnTo>
                  <a:lnTo>
                    <a:pt x="508" y="683"/>
                  </a:lnTo>
                  <a:lnTo>
                    <a:pt x="505" y="683"/>
                  </a:lnTo>
                  <a:lnTo>
                    <a:pt x="505" y="683"/>
                  </a:lnTo>
                  <a:lnTo>
                    <a:pt x="504" y="685"/>
                  </a:lnTo>
                  <a:lnTo>
                    <a:pt x="504" y="685"/>
                  </a:lnTo>
                  <a:lnTo>
                    <a:pt x="504" y="686"/>
                  </a:lnTo>
                  <a:lnTo>
                    <a:pt x="502" y="688"/>
                  </a:lnTo>
                  <a:lnTo>
                    <a:pt x="497" y="697"/>
                  </a:lnTo>
                  <a:lnTo>
                    <a:pt x="493" y="700"/>
                  </a:lnTo>
                  <a:lnTo>
                    <a:pt x="480" y="703"/>
                  </a:lnTo>
                  <a:lnTo>
                    <a:pt x="476" y="708"/>
                  </a:lnTo>
                  <a:lnTo>
                    <a:pt x="474" y="714"/>
                  </a:lnTo>
                  <a:lnTo>
                    <a:pt x="470" y="720"/>
                  </a:lnTo>
                  <a:lnTo>
                    <a:pt x="467" y="723"/>
                  </a:lnTo>
                  <a:lnTo>
                    <a:pt x="457" y="729"/>
                  </a:lnTo>
                  <a:lnTo>
                    <a:pt x="453" y="731"/>
                  </a:lnTo>
                  <a:lnTo>
                    <a:pt x="446" y="733"/>
                  </a:lnTo>
                  <a:lnTo>
                    <a:pt x="416" y="746"/>
                  </a:lnTo>
                  <a:lnTo>
                    <a:pt x="411" y="748"/>
                  </a:lnTo>
                  <a:lnTo>
                    <a:pt x="411" y="748"/>
                  </a:lnTo>
                  <a:lnTo>
                    <a:pt x="405" y="746"/>
                  </a:lnTo>
                  <a:lnTo>
                    <a:pt x="386" y="740"/>
                  </a:lnTo>
                  <a:lnTo>
                    <a:pt x="383" y="740"/>
                  </a:lnTo>
                  <a:lnTo>
                    <a:pt x="377" y="742"/>
                  </a:lnTo>
                  <a:lnTo>
                    <a:pt x="374" y="742"/>
                  </a:lnTo>
                  <a:lnTo>
                    <a:pt x="355" y="742"/>
                  </a:lnTo>
                  <a:lnTo>
                    <a:pt x="349" y="740"/>
                  </a:lnTo>
                  <a:lnTo>
                    <a:pt x="327" y="729"/>
                  </a:lnTo>
                  <a:lnTo>
                    <a:pt x="324" y="726"/>
                  </a:lnTo>
                  <a:lnTo>
                    <a:pt x="323" y="719"/>
                  </a:lnTo>
                  <a:lnTo>
                    <a:pt x="321" y="716"/>
                  </a:lnTo>
                  <a:lnTo>
                    <a:pt x="312" y="705"/>
                  </a:lnTo>
                  <a:lnTo>
                    <a:pt x="309" y="702"/>
                  </a:lnTo>
                  <a:lnTo>
                    <a:pt x="304" y="702"/>
                  </a:lnTo>
                  <a:lnTo>
                    <a:pt x="298" y="705"/>
                  </a:lnTo>
                  <a:lnTo>
                    <a:pt x="292" y="705"/>
                  </a:lnTo>
                  <a:lnTo>
                    <a:pt x="287" y="700"/>
                  </a:lnTo>
                  <a:lnTo>
                    <a:pt x="283" y="697"/>
                  </a:lnTo>
                  <a:lnTo>
                    <a:pt x="253" y="675"/>
                  </a:lnTo>
                  <a:lnTo>
                    <a:pt x="250" y="671"/>
                  </a:lnTo>
                  <a:lnTo>
                    <a:pt x="250" y="666"/>
                  </a:lnTo>
                  <a:lnTo>
                    <a:pt x="250" y="666"/>
                  </a:lnTo>
                  <a:lnTo>
                    <a:pt x="252" y="668"/>
                  </a:lnTo>
                  <a:lnTo>
                    <a:pt x="261" y="665"/>
                  </a:lnTo>
                  <a:lnTo>
                    <a:pt x="263" y="665"/>
                  </a:lnTo>
                  <a:lnTo>
                    <a:pt x="269" y="658"/>
                  </a:lnTo>
                  <a:lnTo>
                    <a:pt x="272" y="658"/>
                  </a:lnTo>
                  <a:lnTo>
                    <a:pt x="278" y="658"/>
                  </a:lnTo>
                  <a:lnTo>
                    <a:pt x="281" y="658"/>
                  </a:lnTo>
                  <a:lnTo>
                    <a:pt x="283" y="657"/>
                  </a:lnTo>
                  <a:lnTo>
                    <a:pt x="287" y="655"/>
                  </a:lnTo>
                  <a:lnTo>
                    <a:pt x="301" y="655"/>
                  </a:lnTo>
                  <a:lnTo>
                    <a:pt x="307" y="654"/>
                  </a:lnTo>
                  <a:lnTo>
                    <a:pt x="303" y="652"/>
                  </a:lnTo>
                  <a:lnTo>
                    <a:pt x="293" y="649"/>
                  </a:lnTo>
                  <a:lnTo>
                    <a:pt x="292" y="647"/>
                  </a:lnTo>
                  <a:lnTo>
                    <a:pt x="292" y="641"/>
                  </a:lnTo>
                  <a:lnTo>
                    <a:pt x="293" y="637"/>
                  </a:lnTo>
                  <a:lnTo>
                    <a:pt x="297" y="632"/>
                  </a:lnTo>
                  <a:lnTo>
                    <a:pt x="300" y="629"/>
                  </a:lnTo>
                  <a:lnTo>
                    <a:pt x="301" y="623"/>
                  </a:lnTo>
                  <a:lnTo>
                    <a:pt x="300" y="618"/>
                  </a:lnTo>
                  <a:lnTo>
                    <a:pt x="298" y="610"/>
                  </a:lnTo>
                  <a:lnTo>
                    <a:pt x="295" y="600"/>
                  </a:lnTo>
                  <a:lnTo>
                    <a:pt x="293" y="593"/>
                  </a:lnTo>
                  <a:lnTo>
                    <a:pt x="292" y="587"/>
                  </a:lnTo>
                  <a:lnTo>
                    <a:pt x="293" y="586"/>
                  </a:lnTo>
                  <a:lnTo>
                    <a:pt x="295" y="584"/>
                  </a:lnTo>
                  <a:lnTo>
                    <a:pt x="295" y="583"/>
                  </a:lnTo>
                  <a:lnTo>
                    <a:pt x="298" y="575"/>
                  </a:lnTo>
                  <a:lnTo>
                    <a:pt x="300" y="567"/>
                  </a:lnTo>
                  <a:lnTo>
                    <a:pt x="304" y="562"/>
                  </a:lnTo>
                  <a:lnTo>
                    <a:pt x="309" y="561"/>
                  </a:lnTo>
                  <a:lnTo>
                    <a:pt x="315" y="558"/>
                  </a:lnTo>
                  <a:lnTo>
                    <a:pt x="318" y="553"/>
                  </a:lnTo>
                  <a:lnTo>
                    <a:pt x="320" y="547"/>
                  </a:lnTo>
                  <a:lnTo>
                    <a:pt x="321" y="539"/>
                  </a:lnTo>
                  <a:lnTo>
                    <a:pt x="321" y="530"/>
                  </a:lnTo>
                  <a:lnTo>
                    <a:pt x="318" y="515"/>
                  </a:lnTo>
                  <a:lnTo>
                    <a:pt x="317" y="507"/>
                  </a:lnTo>
                  <a:lnTo>
                    <a:pt x="317" y="505"/>
                  </a:lnTo>
                  <a:lnTo>
                    <a:pt x="310" y="494"/>
                  </a:lnTo>
                  <a:lnTo>
                    <a:pt x="310" y="491"/>
                  </a:lnTo>
                  <a:lnTo>
                    <a:pt x="309" y="481"/>
                  </a:lnTo>
                  <a:lnTo>
                    <a:pt x="304" y="465"/>
                  </a:lnTo>
                  <a:lnTo>
                    <a:pt x="298" y="456"/>
                  </a:lnTo>
                  <a:lnTo>
                    <a:pt x="278" y="443"/>
                  </a:lnTo>
                  <a:lnTo>
                    <a:pt x="263" y="429"/>
                  </a:lnTo>
                  <a:lnTo>
                    <a:pt x="258" y="426"/>
                  </a:lnTo>
                  <a:lnTo>
                    <a:pt x="246" y="428"/>
                  </a:lnTo>
                  <a:lnTo>
                    <a:pt x="236" y="433"/>
                  </a:lnTo>
                  <a:lnTo>
                    <a:pt x="225" y="439"/>
                  </a:lnTo>
                  <a:lnTo>
                    <a:pt x="219" y="440"/>
                  </a:lnTo>
                  <a:lnTo>
                    <a:pt x="216" y="436"/>
                  </a:lnTo>
                  <a:lnTo>
                    <a:pt x="213" y="431"/>
                  </a:lnTo>
                  <a:lnTo>
                    <a:pt x="207" y="428"/>
                  </a:lnTo>
                  <a:lnTo>
                    <a:pt x="195" y="423"/>
                  </a:lnTo>
                  <a:lnTo>
                    <a:pt x="190" y="420"/>
                  </a:lnTo>
                  <a:lnTo>
                    <a:pt x="181" y="408"/>
                  </a:lnTo>
                  <a:lnTo>
                    <a:pt x="173" y="403"/>
                  </a:lnTo>
                  <a:lnTo>
                    <a:pt x="171" y="400"/>
                  </a:lnTo>
                  <a:lnTo>
                    <a:pt x="168" y="394"/>
                  </a:lnTo>
                  <a:lnTo>
                    <a:pt x="165" y="392"/>
                  </a:lnTo>
                  <a:lnTo>
                    <a:pt x="161" y="389"/>
                  </a:lnTo>
                  <a:lnTo>
                    <a:pt x="157" y="389"/>
                  </a:lnTo>
                  <a:lnTo>
                    <a:pt x="139" y="372"/>
                  </a:lnTo>
                  <a:lnTo>
                    <a:pt x="130" y="366"/>
                  </a:lnTo>
                  <a:lnTo>
                    <a:pt x="117" y="361"/>
                  </a:lnTo>
                  <a:lnTo>
                    <a:pt x="76" y="357"/>
                  </a:lnTo>
                  <a:lnTo>
                    <a:pt x="69" y="358"/>
                  </a:lnTo>
                  <a:lnTo>
                    <a:pt x="65" y="361"/>
                  </a:lnTo>
                  <a:lnTo>
                    <a:pt x="55" y="372"/>
                  </a:lnTo>
                  <a:lnTo>
                    <a:pt x="51" y="375"/>
                  </a:lnTo>
                  <a:lnTo>
                    <a:pt x="31" y="375"/>
                  </a:lnTo>
                  <a:lnTo>
                    <a:pt x="24" y="372"/>
                  </a:lnTo>
                  <a:lnTo>
                    <a:pt x="15" y="368"/>
                  </a:lnTo>
                  <a:lnTo>
                    <a:pt x="7" y="366"/>
                  </a:lnTo>
                  <a:lnTo>
                    <a:pt x="1" y="344"/>
                  </a:lnTo>
                  <a:lnTo>
                    <a:pt x="0" y="340"/>
                  </a:lnTo>
                  <a:lnTo>
                    <a:pt x="3" y="329"/>
                  </a:lnTo>
                  <a:lnTo>
                    <a:pt x="12" y="320"/>
                  </a:lnTo>
                  <a:lnTo>
                    <a:pt x="45" y="293"/>
                  </a:lnTo>
                  <a:lnTo>
                    <a:pt x="51" y="292"/>
                  </a:lnTo>
                  <a:lnTo>
                    <a:pt x="57" y="292"/>
                  </a:lnTo>
                  <a:lnTo>
                    <a:pt x="63" y="290"/>
                  </a:lnTo>
                  <a:lnTo>
                    <a:pt x="66" y="287"/>
                  </a:lnTo>
                  <a:lnTo>
                    <a:pt x="71" y="284"/>
                  </a:lnTo>
                  <a:lnTo>
                    <a:pt x="74" y="281"/>
                  </a:lnTo>
                  <a:lnTo>
                    <a:pt x="76" y="278"/>
                  </a:lnTo>
                  <a:lnTo>
                    <a:pt x="77" y="276"/>
                  </a:lnTo>
                  <a:lnTo>
                    <a:pt x="82" y="276"/>
                  </a:lnTo>
                  <a:lnTo>
                    <a:pt x="85" y="276"/>
                  </a:lnTo>
                  <a:lnTo>
                    <a:pt x="89" y="278"/>
                  </a:lnTo>
                  <a:lnTo>
                    <a:pt x="93" y="280"/>
                  </a:lnTo>
                  <a:lnTo>
                    <a:pt x="97" y="278"/>
                  </a:lnTo>
                  <a:lnTo>
                    <a:pt x="97" y="275"/>
                  </a:lnTo>
                  <a:lnTo>
                    <a:pt x="97" y="270"/>
                  </a:lnTo>
                  <a:lnTo>
                    <a:pt x="96" y="267"/>
                  </a:lnTo>
                  <a:lnTo>
                    <a:pt x="97" y="264"/>
                  </a:lnTo>
                  <a:lnTo>
                    <a:pt x="99" y="262"/>
                  </a:lnTo>
                  <a:lnTo>
                    <a:pt x="100" y="259"/>
                  </a:lnTo>
                  <a:lnTo>
                    <a:pt x="108" y="250"/>
                  </a:lnTo>
                  <a:lnTo>
                    <a:pt x="128" y="238"/>
                  </a:lnTo>
                  <a:lnTo>
                    <a:pt x="191" y="207"/>
                  </a:lnTo>
                  <a:lnTo>
                    <a:pt x="196" y="205"/>
                  </a:lnTo>
                  <a:lnTo>
                    <a:pt x="198" y="199"/>
                  </a:lnTo>
                  <a:lnTo>
                    <a:pt x="196" y="198"/>
                  </a:lnTo>
                  <a:lnTo>
                    <a:pt x="193" y="196"/>
                  </a:lnTo>
                  <a:lnTo>
                    <a:pt x="191" y="194"/>
                  </a:lnTo>
                  <a:lnTo>
                    <a:pt x="191" y="190"/>
                  </a:lnTo>
                  <a:lnTo>
                    <a:pt x="193" y="188"/>
                  </a:lnTo>
                  <a:lnTo>
                    <a:pt x="196" y="190"/>
                  </a:lnTo>
                  <a:lnTo>
                    <a:pt x="201" y="196"/>
                  </a:lnTo>
                  <a:lnTo>
                    <a:pt x="212" y="202"/>
                  </a:lnTo>
                  <a:lnTo>
                    <a:pt x="221" y="201"/>
                  </a:lnTo>
                  <a:lnTo>
                    <a:pt x="241" y="187"/>
                  </a:lnTo>
                  <a:lnTo>
                    <a:pt x="252" y="184"/>
                  </a:lnTo>
                  <a:lnTo>
                    <a:pt x="253" y="181"/>
                  </a:lnTo>
                  <a:lnTo>
                    <a:pt x="261" y="171"/>
                  </a:lnTo>
                  <a:lnTo>
                    <a:pt x="266" y="170"/>
                  </a:lnTo>
                  <a:lnTo>
                    <a:pt x="278" y="162"/>
                  </a:lnTo>
                  <a:lnTo>
                    <a:pt x="283" y="159"/>
                  </a:lnTo>
                  <a:lnTo>
                    <a:pt x="284" y="160"/>
                  </a:lnTo>
                  <a:lnTo>
                    <a:pt x="289" y="164"/>
                  </a:lnTo>
                  <a:lnTo>
                    <a:pt x="292" y="165"/>
                  </a:lnTo>
                  <a:lnTo>
                    <a:pt x="295" y="165"/>
                  </a:lnTo>
                  <a:lnTo>
                    <a:pt x="303" y="162"/>
                  </a:lnTo>
                  <a:lnTo>
                    <a:pt x="309" y="154"/>
                  </a:lnTo>
                  <a:lnTo>
                    <a:pt x="315" y="150"/>
                  </a:lnTo>
                  <a:lnTo>
                    <a:pt x="318" y="150"/>
                  </a:lnTo>
                  <a:lnTo>
                    <a:pt x="321" y="148"/>
                  </a:lnTo>
                  <a:lnTo>
                    <a:pt x="324" y="150"/>
                  </a:lnTo>
                  <a:lnTo>
                    <a:pt x="327" y="151"/>
                  </a:lnTo>
                  <a:lnTo>
                    <a:pt x="329" y="153"/>
                  </a:lnTo>
                  <a:lnTo>
                    <a:pt x="331" y="156"/>
                  </a:lnTo>
                  <a:lnTo>
                    <a:pt x="332" y="157"/>
                  </a:lnTo>
                  <a:lnTo>
                    <a:pt x="335" y="157"/>
                  </a:lnTo>
                  <a:lnTo>
                    <a:pt x="341" y="157"/>
                  </a:lnTo>
                  <a:lnTo>
                    <a:pt x="341" y="153"/>
                  </a:lnTo>
                  <a:lnTo>
                    <a:pt x="341" y="143"/>
                  </a:lnTo>
                  <a:lnTo>
                    <a:pt x="341" y="136"/>
                  </a:lnTo>
                  <a:lnTo>
                    <a:pt x="346" y="137"/>
                  </a:lnTo>
                  <a:lnTo>
                    <a:pt x="351" y="134"/>
                  </a:lnTo>
                  <a:lnTo>
                    <a:pt x="360" y="133"/>
                  </a:lnTo>
                  <a:lnTo>
                    <a:pt x="365" y="130"/>
                  </a:lnTo>
                  <a:lnTo>
                    <a:pt x="360" y="125"/>
                  </a:lnTo>
                  <a:lnTo>
                    <a:pt x="355" y="122"/>
                  </a:lnTo>
                  <a:lnTo>
                    <a:pt x="338" y="117"/>
                  </a:lnTo>
                  <a:lnTo>
                    <a:pt x="332" y="119"/>
                  </a:lnTo>
                  <a:lnTo>
                    <a:pt x="327" y="120"/>
                  </a:lnTo>
                  <a:lnTo>
                    <a:pt x="326" y="122"/>
                  </a:lnTo>
                  <a:lnTo>
                    <a:pt x="324" y="123"/>
                  </a:lnTo>
                  <a:lnTo>
                    <a:pt x="321" y="120"/>
                  </a:lnTo>
                  <a:lnTo>
                    <a:pt x="326" y="114"/>
                  </a:lnTo>
                  <a:lnTo>
                    <a:pt x="329" y="109"/>
                  </a:lnTo>
                  <a:lnTo>
                    <a:pt x="327" y="106"/>
                  </a:lnTo>
                  <a:lnTo>
                    <a:pt x="324" y="105"/>
                  </a:lnTo>
                  <a:lnTo>
                    <a:pt x="324" y="102"/>
                  </a:lnTo>
                  <a:lnTo>
                    <a:pt x="326" y="99"/>
                  </a:lnTo>
                  <a:lnTo>
                    <a:pt x="327" y="94"/>
                  </a:lnTo>
                  <a:lnTo>
                    <a:pt x="327" y="92"/>
                  </a:lnTo>
                  <a:lnTo>
                    <a:pt x="323" y="78"/>
                  </a:lnTo>
                  <a:lnTo>
                    <a:pt x="323" y="74"/>
                  </a:lnTo>
                  <a:lnTo>
                    <a:pt x="326" y="69"/>
                  </a:lnTo>
                  <a:lnTo>
                    <a:pt x="329" y="65"/>
                  </a:lnTo>
                  <a:lnTo>
                    <a:pt x="327" y="58"/>
                  </a:lnTo>
                  <a:lnTo>
                    <a:pt x="320" y="41"/>
                  </a:lnTo>
                  <a:lnTo>
                    <a:pt x="318" y="41"/>
                  </a:lnTo>
                  <a:lnTo>
                    <a:pt x="321" y="38"/>
                  </a:lnTo>
                  <a:lnTo>
                    <a:pt x="323" y="34"/>
                  </a:lnTo>
                  <a:lnTo>
                    <a:pt x="323" y="29"/>
                  </a:lnTo>
                  <a:lnTo>
                    <a:pt x="321" y="20"/>
                  </a:lnTo>
                  <a:lnTo>
                    <a:pt x="320" y="12"/>
                  </a:lnTo>
                  <a:lnTo>
                    <a:pt x="318" y="4"/>
                  </a:lnTo>
                  <a:lnTo>
                    <a:pt x="318" y="3"/>
                  </a:lnTo>
                  <a:lnTo>
                    <a:pt x="321" y="1"/>
                  </a:lnTo>
                  <a:lnTo>
                    <a:pt x="323" y="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rgbClr val="ECEAE0"/>
              </a:solidFill>
              <a:round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07" name=""/>
            <p:cNvSpPr/>
            <p:nvPr/>
          </p:nvSpPr>
          <p:spPr>
            <a:xfrm>
              <a:off x="4159117" y="3610258"/>
              <a:ext cx="272844" cy="192783"/>
            </a:xfrm>
            <a:custGeom>
              <a:avLst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1F4E79"/>
            </a:solidFill>
            <a:ln w="6350" cap="rnd">
              <a:solidFill>
                <a:schemeClr val="bg2"/>
              </a:solidFill>
            </a:ln>
            <a:effectLst>
              <a:outerShdw sx="102000" sy="102000" dir="0" dist="0" blurRad="63500" algn="ctr">
                <a:srgbClr val="000000">
                  <a:alpha val="40000"/>
                </a:srgbClr>
              </a:outerShdw>
            </a:effectLst>
          </p:spPr>
          <p:txBody>
            <a:bodyPr wrap="square" lIns="91416" tIns="45708" rIns="91416" bIns="45708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108" name=""/>
          <p:cNvSpPr/>
          <p:nvPr/>
        </p:nvSpPr>
        <p:spPr>
          <a:xfrm>
            <a:off x="4950360" y="4249400"/>
            <a:ext cx="189144" cy="163677"/>
          </a:xfrm>
          <a:custGeom>
            <a:avLst/>
            <a:pathLst>
              <a:path w="396" h="228">
                <a:moveTo>
                  <a:pt x="372" y="168"/>
                </a:moveTo>
                <a:lnTo>
                  <a:pt x="336" y="126"/>
                </a:lnTo>
                <a:lnTo>
                  <a:pt x="354" y="108"/>
                </a:lnTo>
                <a:lnTo>
                  <a:pt x="354" y="78"/>
                </a:lnTo>
                <a:lnTo>
                  <a:pt x="360" y="72"/>
                </a:lnTo>
                <a:lnTo>
                  <a:pt x="372" y="66"/>
                </a:lnTo>
                <a:lnTo>
                  <a:pt x="396" y="66"/>
                </a:lnTo>
                <a:lnTo>
                  <a:pt x="396" y="48"/>
                </a:lnTo>
                <a:lnTo>
                  <a:pt x="390" y="36"/>
                </a:lnTo>
                <a:lnTo>
                  <a:pt x="372" y="36"/>
                </a:lnTo>
                <a:lnTo>
                  <a:pt x="348" y="12"/>
                </a:lnTo>
                <a:lnTo>
                  <a:pt x="324" y="12"/>
                </a:lnTo>
                <a:lnTo>
                  <a:pt x="312" y="6"/>
                </a:lnTo>
                <a:lnTo>
                  <a:pt x="300" y="6"/>
                </a:lnTo>
                <a:lnTo>
                  <a:pt x="288" y="0"/>
                </a:lnTo>
                <a:lnTo>
                  <a:pt x="282" y="0"/>
                </a:lnTo>
                <a:lnTo>
                  <a:pt x="282" y="12"/>
                </a:lnTo>
                <a:lnTo>
                  <a:pt x="252" y="6"/>
                </a:lnTo>
                <a:lnTo>
                  <a:pt x="252" y="12"/>
                </a:lnTo>
                <a:lnTo>
                  <a:pt x="246" y="12"/>
                </a:lnTo>
                <a:lnTo>
                  <a:pt x="234" y="18"/>
                </a:lnTo>
                <a:lnTo>
                  <a:pt x="228" y="18"/>
                </a:lnTo>
                <a:lnTo>
                  <a:pt x="222" y="24"/>
                </a:lnTo>
                <a:lnTo>
                  <a:pt x="222" y="36"/>
                </a:lnTo>
                <a:lnTo>
                  <a:pt x="216" y="42"/>
                </a:lnTo>
                <a:lnTo>
                  <a:pt x="198" y="42"/>
                </a:lnTo>
                <a:lnTo>
                  <a:pt x="186" y="36"/>
                </a:lnTo>
                <a:lnTo>
                  <a:pt x="180" y="30"/>
                </a:lnTo>
                <a:lnTo>
                  <a:pt x="156" y="30"/>
                </a:lnTo>
                <a:lnTo>
                  <a:pt x="138" y="24"/>
                </a:lnTo>
                <a:lnTo>
                  <a:pt x="138" y="30"/>
                </a:lnTo>
                <a:lnTo>
                  <a:pt x="132" y="36"/>
                </a:lnTo>
                <a:lnTo>
                  <a:pt x="108" y="36"/>
                </a:lnTo>
                <a:lnTo>
                  <a:pt x="102" y="30"/>
                </a:lnTo>
                <a:lnTo>
                  <a:pt x="90" y="30"/>
                </a:lnTo>
                <a:lnTo>
                  <a:pt x="66" y="18"/>
                </a:lnTo>
                <a:lnTo>
                  <a:pt x="54" y="30"/>
                </a:lnTo>
                <a:lnTo>
                  <a:pt x="36" y="30"/>
                </a:lnTo>
                <a:lnTo>
                  <a:pt x="30" y="24"/>
                </a:lnTo>
                <a:lnTo>
                  <a:pt x="36" y="18"/>
                </a:lnTo>
                <a:lnTo>
                  <a:pt x="36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lnTo>
                  <a:pt x="12" y="12"/>
                </a:lnTo>
                <a:lnTo>
                  <a:pt x="0" y="24"/>
                </a:lnTo>
                <a:lnTo>
                  <a:pt x="0" y="42"/>
                </a:lnTo>
                <a:lnTo>
                  <a:pt x="18" y="48"/>
                </a:lnTo>
                <a:lnTo>
                  <a:pt x="12" y="60"/>
                </a:lnTo>
                <a:lnTo>
                  <a:pt x="30" y="66"/>
                </a:lnTo>
                <a:lnTo>
                  <a:pt x="36" y="72"/>
                </a:lnTo>
                <a:lnTo>
                  <a:pt x="36" y="96"/>
                </a:lnTo>
                <a:lnTo>
                  <a:pt x="30" y="102"/>
                </a:lnTo>
                <a:lnTo>
                  <a:pt x="6" y="102"/>
                </a:lnTo>
                <a:lnTo>
                  <a:pt x="6" y="108"/>
                </a:lnTo>
                <a:lnTo>
                  <a:pt x="12" y="114"/>
                </a:lnTo>
                <a:lnTo>
                  <a:pt x="12" y="138"/>
                </a:lnTo>
                <a:lnTo>
                  <a:pt x="0" y="138"/>
                </a:lnTo>
                <a:lnTo>
                  <a:pt x="12" y="156"/>
                </a:lnTo>
                <a:lnTo>
                  <a:pt x="18" y="156"/>
                </a:lnTo>
                <a:lnTo>
                  <a:pt x="18" y="168"/>
                </a:lnTo>
                <a:lnTo>
                  <a:pt x="36" y="180"/>
                </a:lnTo>
                <a:lnTo>
                  <a:pt x="42" y="186"/>
                </a:lnTo>
                <a:lnTo>
                  <a:pt x="48" y="198"/>
                </a:lnTo>
                <a:lnTo>
                  <a:pt x="48" y="210"/>
                </a:lnTo>
                <a:lnTo>
                  <a:pt x="42" y="222"/>
                </a:lnTo>
                <a:lnTo>
                  <a:pt x="48" y="222"/>
                </a:lnTo>
                <a:lnTo>
                  <a:pt x="54" y="228"/>
                </a:lnTo>
                <a:lnTo>
                  <a:pt x="66" y="228"/>
                </a:lnTo>
                <a:lnTo>
                  <a:pt x="78" y="222"/>
                </a:lnTo>
                <a:lnTo>
                  <a:pt x="84" y="216"/>
                </a:lnTo>
                <a:lnTo>
                  <a:pt x="108" y="222"/>
                </a:lnTo>
                <a:lnTo>
                  <a:pt x="114" y="204"/>
                </a:lnTo>
                <a:lnTo>
                  <a:pt x="144" y="198"/>
                </a:lnTo>
                <a:lnTo>
                  <a:pt x="144" y="204"/>
                </a:lnTo>
                <a:lnTo>
                  <a:pt x="162" y="222"/>
                </a:lnTo>
                <a:lnTo>
                  <a:pt x="174" y="222"/>
                </a:lnTo>
                <a:lnTo>
                  <a:pt x="180" y="216"/>
                </a:lnTo>
                <a:lnTo>
                  <a:pt x="192" y="228"/>
                </a:lnTo>
                <a:lnTo>
                  <a:pt x="204" y="228"/>
                </a:lnTo>
                <a:lnTo>
                  <a:pt x="216" y="216"/>
                </a:lnTo>
                <a:lnTo>
                  <a:pt x="228" y="228"/>
                </a:lnTo>
                <a:lnTo>
                  <a:pt x="246" y="228"/>
                </a:lnTo>
                <a:lnTo>
                  <a:pt x="252" y="222"/>
                </a:lnTo>
                <a:lnTo>
                  <a:pt x="252" y="204"/>
                </a:lnTo>
                <a:lnTo>
                  <a:pt x="246" y="198"/>
                </a:lnTo>
                <a:lnTo>
                  <a:pt x="264" y="192"/>
                </a:lnTo>
                <a:lnTo>
                  <a:pt x="282" y="168"/>
                </a:lnTo>
                <a:lnTo>
                  <a:pt x="312" y="174"/>
                </a:lnTo>
                <a:lnTo>
                  <a:pt x="324" y="156"/>
                </a:lnTo>
                <a:lnTo>
                  <a:pt x="336" y="174"/>
                </a:lnTo>
                <a:lnTo>
                  <a:pt x="348" y="174"/>
                </a:lnTo>
                <a:lnTo>
                  <a:pt x="360" y="180"/>
                </a:lnTo>
                <a:lnTo>
                  <a:pt x="372" y="180"/>
                </a:lnTo>
                <a:lnTo>
                  <a:pt x="372" y="168"/>
                </a:lnTo>
                <a:close/>
              </a:path>
            </a:pathLst>
          </a:custGeom>
          <a:solidFill>
            <a:srgbClr val="7030A0"/>
          </a:solidFill>
          <a:ln w="6350" cap="rnd">
            <a:solidFill>
              <a:schemeClr val="bg2"/>
            </a:solidFill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lIns="91416" tIns="45708" rIns="91416" bIns="45708" anchor="t"/>
          <a:lstStyle>
            <a:lvl1pPr lvl="0">
              <a:defRPr/>
            </a:lvl1pPr>
          </a:lstStyle>
          <a:p/>
        </p:txBody>
      </p:sp>
      <p:sp>
        <p:nvSpPr>
          <p:cNvPr id="109" name=""/>
          <p:cNvSpPr/>
          <p:nvPr/>
        </p:nvSpPr>
        <p:spPr>
          <a:xfrm flipH="1" flipV="1">
            <a:off x="1775168" y="1603989"/>
            <a:ext cx="3099487" cy="1015318"/>
          </a:xfrm>
          <a:prstGeom prst="line">
            <a:avLst/>
          </a:prstGeom>
          <a:noFill/>
          <a:ln w="22225" cap="flat">
            <a:solidFill>
              <a:schemeClr val="bg1"/>
            </a:solidFill>
            <a:miter/>
            <a:headEnd type="oval"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10" name=""/>
          <p:cNvSpPr/>
          <p:nvPr/>
        </p:nvSpPr>
        <p:spPr>
          <a:xfrm flipH="1">
            <a:off x="2067330" y="3991971"/>
            <a:ext cx="2130420" cy="487917"/>
          </a:xfrm>
          <a:prstGeom prst="line">
            <a:avLst/>
          </a:prstGeom>
          <a:noFill/>
          <a:ln w="22225" cap="flat">
            <a:solidFill>
              <a:schemeClr val="bg1"/>
            </a:solidFill>
            <a:miter/>
            <a:headEnd type="oval"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11" name=""/>
          <p:cNvSpPr/>
          <p:nvPr/>
        </p:nvSpPr>
        <p:spPr>
          <a:xfrm>
            <a:off x="4485245" y="3711503"/>
            <a:ext cx="411394" cy="980067"/>
          </a:xfrm>
          <a:prstGeom prst="line">
            <a:avLst/>
          </a:prstGeom>
          <a:noFill/>
          <a:ln w="22225" cap="flat">
            <a:solidFill>
              <a:schemeClr val="bg1"/>
            </a:solidFill>
            <a:miter/>
            <a:headEnd type="oval"/>
            <a:tailEnd type="none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12" name=""/>
          <p:cNvSpPr/>
          <p:nvPr/>
        </p:nvSpPr>
        <p:spPr>
          <a:xfrm flipV="1">
            <a:off x="5069292" y="3608192"/>
            <a:ext cx="3857114" cy="689148"/>
          </a:xfrm>
          <a:prstGeom prst="line">
            <a:avLst/>
          </a:prstGeom>
          <a:noFill/>
          <a:ln w="22225" cap="flat">
            <a:solidFill>
              <a:schemeClr val="bg1"/>
            </a:solidFill>
            <a:miter/>
            <a:headEnd type="oval"/>
            <a:tailEnd type="none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grpSp>
        <p:nvGrpSpPr>
          <p:cNvPr id="113" name=""/>
          <p:cNvGrpSpPr/>
          <p:nvPr/>
        </p:nvGrpSpPr>
        <p:grpSpPr>
          <a:xfrm>
            <a:off x="517987" y="701502"/>
            <a:ext cx="1483156" cy="1483816"/>
            <a:chOff x="1313852" y="3332015"/>
            <a:chExt cx="1483156" cy="1483816"/>
          </a:xfrm>
        </p:grpSpPr>
        <p:grpSp>
          <p:nvGrpSpPr>
            <p:cNvPr id="114" name=""/>
            <p:cNvGrpSpPr/>
            <p:nvPr/>
          </p:nvGrpSpPr>
          <p:grpSpPr>
            <a:xfrm>
              <a:off x="1313852" y="3332015"/>
              <a:ext cx="1483156" cy="1483816"/>
              <a:chOff x="1043609" y="1035793"/>
              <a:chExt cx="1483156" cy="1483816"/>
            </a:xfrm>
          </p:grpSpPr>
          <p:sp>
            <p:nvSpPr>
              <p:cNvPr id="115" name=""/>
              <p:cNvSpPr/>
              <p:nvPr/>
            </p:nvSpPr>
            <p:spPr>
              <a:xfrm>
                <a:off x="1043609" y="1035793"/>
                <a:ext cx="1483156" cy="1483816"/>
              </a:xfrm>
              <a:prstGeom prst="ellipse">
                <a:avLst/>
              </a:prstGeom>
              <a:solidFill>
                <a:srgbClr val="C4C9AE"/>
              </a:solidFill>
              <a:ln>
                <a:noFill/>
              </a:ln>
              <a:effectLst>
                <a:outerShdw sx="102000" sy="102000" dir="0" dist="0" blurRad="63500" algn="ctr">
                  <a:schemeClr val="tx1">
                    <a:alpha val="40000"/>
                  </a:schemeClr>
                </a:outerShdw>
              </a:effectLst>
            </p:spPr>
            <p:txBody>
              <a:bodyPr anchor="ctr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116" name=""/>
              <p:cNvSpPr/>
              <p:nvPr/>
            </p:nvSpPr>
            <p:spPr>
              <a:xfrm>
                <a:off x="1117345" y="1109159"/>
                <a:ext cx="1339504" cy="1337083"/>
              </a:xfrm>
              <a:prstGeom prst="ellipse">
                <a:avLst/>
              </a:prstGeom>
              <a:noFill/>
              <a:ln w="22225" cap="flat">
                <a:solidFill>
                  <a:srgbClr val="325A68"/>
                </a:solidFill>
                <a:prstDash val="sysDot"/>
                <a:miter/>
              </a:ln>
            </p:spPr>
            <p:txBody>
              <a:bodyPr anchor="ctr"/>
              <a:lstStyle>
                <a:lvl1pPr lvl="0">
                  <a:defRPr/>
                </a:lvl1pPr>
              </a:lstStyle>
              <a:p/>
            </p:txBody>
          </p:sp>
        </p:grpSp>
        <p:pic>
          <p:nvPicPr>
            <p:cNvPr id="117" name=""/>
            <p:cNvPicPr/>
            <p:nvPr/>
          </p:nvPicPr>
          <p:blipFill>
            <a:blip r:embed="rId2"/>
            <a:srcRect l="23661" r="27925" b="9579"/>
            <a:stretch>
              <a:fillRect/>
            </a:stretch>
          </p:blipFill>
          <p:spPr>
            <a:xfrm>
              <a:off x="1605286" y="3869149"/>
              <a:ext cx="897497" cy="511692"/>
            </a:xfrm>
            <a:prstGeom prst="rect"/>
          </p:spPr>
        </p:pic>
        <p:pic>
          <p:nvPicPr>
            <p:cNvPr id="118" name=""/>
            <p:cNvPicPr/>
            <p:nvPr/>
          </p:nvPicPr>
          <p:blipFill>
            <a:blip r:embed="rId3"/>
            <a:srcRect r="80137" b="-7873"/>
            <a:stretch>
              <a:fillRect/>
            </a:stretch>
          </p:blipFill>
          <p:spPr>
            <a:xfrm>
              <a:off x="1801078" y="3439097"/>
              <a:ext cx="437923" cy="726001"/>
            </a:xfrm>
            <a:prstGeom prst="rect"/>
          </p:spPr>
        </p:pic>
        <p:pic>
          <p:nvPicPr>
            <p:cNvPr id="119" name=""/>
            <p:cNvPicPr/>
            <p:nvPr/>
          </p:nvPicPr>
          <p:blipFill>
            <a:blip r:embed="rId4"/>
            <a:srcRect l="71272" t="35972" b="3825"/>
            <a:stretch>
              <a:fillRect/>
            </a:stretch>
          </p:blipFill>
          <p:spPr>
            <a:xfrm>
              <a:off x="1798710" y="4332138"/>
              <a:ext cx="532578" cy="340680"/>
            </a:xfrm>
            <a:prstGeom prst="rect"/>
          </p:spPr>
        </p:pic>
      </p:grpSp>
      <p:grpSp>
        <p:nvGrpSpPr>
          <p:cNvPr id="120" name=""/>
          <p:cNvGrpSpPr/>
          <p:nvPr/>
        </p:nvGrpSpPr>
        <p:grpSpPr>
          <a:xfrm>
            <a:off x="975418" y="3737980"/>
            <a:ext cx="1483156" cy="1483816"/>
            <a:chOff x="1034665" y="1035032"/>
            <a:chExt cx="1483156" cy="1483816"/>
          </a:xfrm>
        </p:grpSpPr>
        <p:sp>
          <p:nvSpPr>
            <p:cNvPr id="121" name=""/>
            <p:cNvSpPr/>
            <p:nvPr/>
          </p:nvSpPr>
          <p:spPr>
            <a:xfrm>
              <a:off x="1034665" y="1035032"/>
              <a:ext cx="1483156" cy="1483816"/>
            </a:xfrm>
            <a:prstGeom prst="ellipse">
              <a:avLst/>
            </a:prstGeom>
            <a:solidFill>
              <a:srgbClr val="009644"/>
            </a:solidFill>
            <a:ln>
              <a:noFill/>
            </a:ln>
            <a:effectLst>
              <a:outerShdw sx="102000" sy="102000" dir="0" dist="0" blurRad="63500" algn="ctr">
                <a:schemeClr val="tx1">
                  <a:alpha val="40000"/>
                </a:schemeClr>
              </a:outerShdw>
            </a:effectLst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sp>
          <p:nvSpPr>
            <p:cNvPr id="122" name=""/>
            <p:cNvSpPr/>
            <p:nvPr/>
          </p:nvSpPr>
          <p:spPr>
            <a:xfrm>
              <a:off x="1106491" y="1109159"/>
              <a:ext cx="1339504" cy="1337083"/>
            </a:xfrm>
            <a:prstGeom prst="ellipse">
              <a:avLst/>
            </a:prstGeom>
            <a:noFill/>
            <a:ln w="22225" cap="flat">
              <a:solidFill>
                <a:schemeClr val="bg1"/>
              </a:solidFill>
              <a:prstDash val="sysDot"/>
              <a:miter/>
            </a:ln>
            <a:effectLst>
              <a:outerShdw sx="102000" sy="102000" dir="0" dist="0" blurRad="63500" algn="ctr">
                <a:srgbClr val="000000">
                  <a:alpha val="40000"/>
                </a:srgbClr>
              </a:outerShdw>
            </a:effectLst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</p:grpSp>
      <p:pic>
        <p:nvPicPr>
          <p:cNvPr id="123" name=""/>
          <p:cNvPicPr/>
          <p:nvPr/>
        </p:nvPicPr>
        <p:blipFill>
          <a:blip r:embed="rId5"/>
          <a:srcRect l="11891" t="38235" r="17471" b="26116"/>
          <a:stretch>
            <a:fillRect/>
          </a:stretch>
        </p:blipFill>
        <p:spPr>
          <a:xfrm>
            <a:off x="412263" y="2730617"/>
            <a:ext cx="2252232" cy="756510"/>
          </a:xfrm>
          <a:prstGeom prst="rect"/>
        </p:spPr>
      </p:pic>
      <p:pic>
        <p:nvPicPr>
          <p:cNvPr id="124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328985" y="3986624"/>
            <a:ext cx="738345" cy="986529"/>
          </a:xfrm>
          <a:prstGeom prst="rect"/>
        </p:spPr>
      </p:pic>
      <p:sp>
        <p:nvSpPr>
          <p:cNvPr id="125" name=""/>
          <p:cNvSpPr/>
          <p:nvPr/>
        </p:nvSpPr>
        <p:spPr>
          <a:xfrm>
            <a:off x="524835" y="5361925"/>
            <a:ext cx="3287063" cy="1354216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Компания </a:t>
            </a:r>
            <a:r>
              <a:rPr sz="1600" b="1"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“Cookie Cup”</a:t>
            </a:r>
          </a:p>
          <a:p>
            <a:pPr lvl="0" rtl="0"/>
            <a:r>
              <a:rPr sz="1200" b="1" i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г. Краснодар</a:t>
            </a:r>
            <a:r>
              <a:rPr sz="1200" b="1" i="1"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</a:p>
          <a:p>
            <a:pPr lvl="0" rtl="0"/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Продажа франшизы</a:t>
            </a:r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Низкая производительность</a:t>
            </a:r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Высокие цены на продукцию</a:t>
            </a:r>
          </a:p>
        </p:txBody>
      </p:sp>
      <p:sp>
        <p:nvSpPr>
          <p:cNvPr id="126" name=""/>
          <p:cNvSpPr/>
          <p:nvPr/>
        </p:nvSpPr>
        <p:spPr>
          <a:xfrm>
            <a:off x="7234457" y="5191588"/>
            <a:ext cx="4301069" cy="1569660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Компания </a:t>
            </a:r>
            <a:r>
              <a:rPr sz="1600" b="1"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“LEKORNA”</a:t>
            </a:r>
          </a:p>
          <a:p>
            <a:pPr lvl="0" rtl="0"/>
            <a:r>
              <a:rPr sz="1200" b="1" i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г. Богодухов, Украина</a:t>
            </a:r>
          </a:p>
          <a:p>
            <a:pPr lvl="0" rtl="0"/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Централизованное производство вафельной продукции</a:t>
            </a:r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Дополнительный продукт в ряду большого ассортимента</a:t>
            </a:r>
          </a:p>
        </p:txBody>
      </p:sp>
      <p:sp>
        <p:nvSpPr>
          <p:cNvPr id="127" name=""/>
          <p:cNvSpPr/>
          <p:nvPr/>
        </p:nvSpPr>
        <p:spPr>
          <a:xfrm>
            <a:off x="4896639" y="4687435"/>
            <a:ext cx="1900674" cy="981419"/>
          </a:xfrm>
          <a:prstGeom prst="line">
            <a:avLst/>
          </a:prstGeom>
          <a:noFill/>
          <a:ln w="22225" cap="flat">
            <a:solidFill>
              <a:schemeClr val="bg1"/>
            </a:solidFill>
            <a:miter/>
            <a:headEnd type="none"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grpSp>
        <p:nvGrpSpPr>
          <p:cNvPr id="128" name=""/>
          <p:cNvGrpSpPr/>
          <p:nvPr/>
        </p:nvGrpSpPr>
        <p:grpSpPr>
          <a:xfrm>
            <a:off x="5673942" y="5226113"/>
            <a:ext cx="1483155" cy="1483816"/>
            <a:chOff x="1034665" y="1035032"/>
            <a:chExt cx="1483156" cy="1483816"/>
          </a:xfrm>
        </p:grpSpPr>
        <p:sp>
          <p:nvSpPr>
            <p:cNvPr id="129" name=""/>
            <p:cNvSpPr/>
            <p:nvPr/>
          </p:nvSpPr>
          <p:spPr>
            <a:xfrm>
              <a:off x="1034665" y="1035032"/>
              <a:ext cx="1483156" cy="148381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sx="102000" sy="102000" dir="0" dist="0" blurRad="63500" algn="ctr">
                <a:schemeClr val="tx1">
                  <a:alpha val="40000"/>
                </a:schemeClr>
              </a:outerShdw>
            </a:effectLst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sp>
          <p:nvSpPr>
            <p:cNvPr id="130" name=""/>
            <p:cNvSpPr/>
            <p:nvPr/>
          </p:nvSpPr>
          <p:spPr>
            <a:xfrm>
              <a:off x="1106491" y="1109159"/>
              <a:ext cx="1339504" cy="1337083"/>
            </a:xfrm>
            <a:prstGeom prst="ellipse">
              <a:avLst/>
            </a:prstGeom>
            <a:noFill/>
            <a:ln w="22225" cap="flat">
              <a:solidFill>
                <a:schemeClr val="bg1"/>
              </a:solidFill>
              <a:prstDash val="sysDot"/>
              <a:miter/>
            </a:ln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</p:grpSp>
      <p:pic>
        <p:nvPicPr>
          <p:cNvPr id="131" name="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819951" y="5851593"/>
            <a:ext cx="1213259" cy="318005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sp>
        <p:nvSpPr>
          <p:cNvPr id="132" name=""/>
          <p:cNvSpPr/>
          <p:nvPr/>
        </p:nvSpPr>
        <p:spPr>
          <a:xfrm>
            <a:off x="9451169" y="3057622"/>
            <a:ext cx="2994228" cy="1569660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16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Компания </a:t>
            </a:r>
            <a:r>
              <a:rPr sz="1600" b="1"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“CUPFFEE”</a:t>
            </a:r>
          </a:p>
          <a:p>
            <a:pPr lvl="0" rtl="0"/>
            <a:r>
              <a:rPr sz="1200" b="1" i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г. Пловдив, Болгария</a:t>
            </a:r>
          </a:p>
          <a:p>
            <a:pPr lvl="0" rtl="0"/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Рецепт запатентован на территории Евросоюза</a:t>
            </a:r>
          </a:p>
          <a:p>
            <a:pPr lvl="0" rtl="0" marL="285750" indent="-285750">
              <a:buFont typeface="Arial"/>
              <a:buChar char="›"/>
            </a:pPr>
            <a:r>
              <a:rPr sz="1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Нейтральный вкус продукции</a:t>
            </a:r>
          </a:p>
        </p:txBody>
      </p:sp>
      <p:sp>
        <p:nvSpPr>
          <p:cNvPr id="133" name=""/>
          <p:cNvSpPr/>
          <p:nvPr/>
        </p:nvSpPr>
        <p:spPr>
          <a:xfrm flipV="1">
            <a:off x="8910904" y="2164519"/>
            <a:ext cx="1168951" cy="1447337"/>
          </a:xfrm>
          <a:prstGeom prst="line">
            <a:avLst/>
          </a:prstGeom>
          <a:noFill/>
          <a:ln w="22225" cap="flat">
            <a:solidFill>
              <a:schemeClr val="bg1"/>
            </a:solidFill>
            <a:miter/>
            <a:headEnd type="none"/>
            <a:tailEnd type="oval"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34" name=""/>
          <p:cNvSpPr/>
          <p:nvPr/>
        </p:nvSpPr>
        <p:spPr>
          <a:xfrm>
            <a:off x="231923" y="2247628"/>
            <a:ext cx="2912333" cy="523220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1600"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Компания </a:t>
            </a:r>
            <a:r>
              <a:rPr sz="1600" b="1"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“</a:t>
            </a:r>
            <a:r>
              <a:rPr sz="1600" b="1"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Nyam</a:t>
            </a:r>
            <a:r>
              <a:rPr sz="1600" b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sz="1600" b="1"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Cup”</a:t>
            </a:r>
          </a:p>
          <a:p>
            <a:pPr lvl="0" rtl="0"/>
            <a:r>
              <a:rPr sz="1200" b="1" i="1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г. Санкт-Петербург</a:t>
            </a:r>
          </a:p>
        </p:txBody>
      </p:sp>
      <p:grpSp>
        <p:nvGrpSpPr>
          <p:cNvPr id="135" name=""/>
          <p:cNvGrpSpPr/>
          <p:nvPr/>
        </p:nvGrpSpPr>
        <p:grpSpPr>
          <a:xfrm>
            <a:off x="9938537" y="1352384"/>
            <a:ext cx="1483156" cy="1483816"/>
            <a:chOff x="1034665" y="1035032"/>
            <a:chExt cx="1483156" cy="1483816"/>
          </a:xfrm>
        </p:grpSpPr>
        <p:sp>
          <p:nvSpPr>
            <p:cNvPr id="136" name=""/>
            <p:cNvSpPr/>
            <p:nvPr/>
          </p:nvSpPr>
          <p:spPr>
            <a:xfrm>
              <a:off x="1034665" y="1035032"/>
              <a:ext cx="1483156" cy="1483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sx="102000" sy="102000" dir="0" dist="0" blurRad="63500" algn="ctr">
                <a:schemeClr val="tx1">
                  <a:alpha val="40000"/>
                </a:schemeClr>
              </a:outerShdw>
            </a:effectLst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sp>
          <p:nvSpPr>
            <p:cNvPr id="137" name=""/>
            <p:cNvSpPr/>
            <p:nvPr/>
          </p:nvSpPr>
          <p:spPr>
            <a:xfrm>
              <a:off x="1106491" y="1109159"/>
              <a:ext cx="1339504" cy="1337083"/>
            </a:xfrm>
            <a:prstGeom prst="ellipse">
              <a:avLst/>
            </a:prstGeom>
            <a:noFill/>
            <a:ln w="22225" cap="flat">
              <a:solidFill>
                <a:srgbClr val="1F4E79"/>
              </a:solidFill>
              <a:prstDash val="sysDot"/>
              <a:miter/>
            </a:ln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</p:grpSp>
      <p:pic>
        <p:nvPicPr>
          <p:cNvPr id="138" name="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201160" y="1629987"/>
            <a:ext cx="964999" cy="964999"/>
          </a:xfrm>
          <a:prstGeom prst="rect"/>
        </p:spPr>
      </p:pic>
      <p:sp>
        <p:nvSpPr>
          <p:cNvPr id="139" name=""/>
          <p:cNvSpPr txBox="1"/>
          <p:nvPr/>
        </p:nvSpPr>
        <p:spPr>
          <a:xfrm>
            <a:off x="4217300" y="3149575"/>
            <a:ext cx="4374304" cy="338554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1600" b="1" lang="ru-RU">
                <a:solidFill>
                  <a:srgbClr val="325A68"/>
                </a:solidFill>
                <a:latin typeface="Century Gothic"/>
              </a:rPr>
              <a:t>РОССИЙСКАЯ ФЕДЕРАЦИЯ И СНГ</a:t>
            </a:r>
          </a:p>
        </p:txBody>
      </p:sp>
      <p:sp>
        <p:nvSpPr>
          <p:cNvPr id="140" name=""/>
          <p:cNvSpPr/>
          <p:nvPr/>
        </p:nvSpPr>
        <p:spPr>
          <a:xfrm>
            <a:off x="3679313" y="335451"/>
            <a:ext cx="4833374" cy="523220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28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ПРЕДЛОЖЕНИЯ НА РЫНКЕ</a:t>
            </a:r>
          </a:p>
        </p:txBody>
      </p:sp>
      <p:pic>
        <p:nvPicPr>
          <p:cNvPr id="141" name=""/>
          <p:cNvPicPr/>
          <p:nvPr/>
        </p:nvPicPr>
        <p:blipFill>
          <a:blip r:embed="rId9"/>
          <a:srcRect l="26313" t="25874" r="29595" b="22668"/>
          <a:stretch>
            <a:fillRect/>
          </a:stretch>
        </p:blipFill>
        <p:spPr>
          <a:xfrm>
            <a:off x="11158157" y="1911753"/>
            <a:ext cx="826849" cy="964999"/>
          </a:xfrm>
          <a:prstGeom prst="rect"/>
        </p:spPr>
      </p:pic>
      <p:pic>
        <p:nvPicPr>
          <p:cNvPr id="142" name="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5007459" y="5675404"/>
            <a:ext cx="928230" cy="928230"/>
          </a:xfrm>
          <a:prstGeom prst="rect"/>
        </p:spPr>
      </p:pic>
      <p:pic>
        <p:nvPicPr>
          <p:cNvPr id="143" name="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397037" y="4132988"/>
            <a:ext cx="983005" cy="1112348"/>
          </a:xfrm>
          <a:prstGeom prst="rect"/>
        </p:spPr>
      </p:pic>
    </p:spTree>
  </p:cSld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-1" y="-20238"/>
            <a:ext cx="12216165" cy="6878238"/>
          </a:xfrm>
          <a:prstGeom prst="rect">
            <a:avLst/>
          </a:prstGeom>
          <a:gradFill rotWithShape="1">
            <a:gsLst>
              <a:gs pos="0">
                <a:srgbClr val="2D6A7F">
                  <a:alpha val="84706"/>
                </a:srgbClr>
              </a:gs>
              <a:gs pos="62000">
                <a:srgbClr val="32768E">
                  <a:alpha val="85000"/>
                </a:srgbClr>
              </a:gs>
              <a:gs pos="93000">
                <a:srgbClr val="6198AC">
                  <a:alpha val="88000"/>
                </a:srgbClr>
              </a:gs>
              <a:gs pos="100000">
                <a:srgbClr val="6198AC">
                  <a:alpha val="88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8467192" y="12237"/>
            <a:ext cx="3724808" cy="6845763"/>
            <a:chOff x="9579430" y="4279454"/>
            <a:chExt cx="2624767" cy="2751770"/>
          </a:xfrm>
        </p:grpSpPr>
        <p:sp>
          <p:nvSpPr>
            <p:cNvPr id="5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9" name=""/>
          <p:cNvSpPr/>
          <p:nvPr/>
        </p:nvSpPr>
        <p:spPr>
          <a:xfrm>
            <a:off x="3038970" y="309186"/>
            <a:ext cx="5912196" cy="523220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28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КОНКУРЕНТНЫЕ ПРЕИМУЩЕСТВА</a:t>
            </a:r>
          </a:p>
        </p:txBody>
      </p:sp>
      <p:sp>
        <p:nvSpPr>
          <p:cNvPr id="10" name=""/>
          <p:cNvSpPr/>
          <p:nvPr/>
        </p:nvSpPr>
        <p:spPr>
          <a:xfrm>
            <a:off x="3729134" y="1091116"/>
            <a:ext cx="6345917" cy="1580754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01</a:t>
            </a: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  </a:t>
            </a: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Высокое качество продукции</a:t>
            </a:r>
          </a:p>
          <a:p>
            <a:pPr lvl="0" rtl="0">
              <a:lnSpc>
                <a:spcPct val="107000"/>
              </a:lnSpc>
            </a:pPr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02</a:t>
            </a: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  </a:t>
            </a: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Большая линейка продукции</a:t>
            </a:r>
          </a:p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sz="2400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03</a:t>
            </a: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  </a:t>
            </a:r>
            <a:r>
              <a:rPr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Выгодное предложение и гибкие условия сотрудничества</a:t>
            </a:r>
          </a:p>
        </p:txBody>
      </p:sp>
      <p:grpSp>
        <p:nvGrpSpPr>
          <p:cNvPr id="11" name=""/>
          <p:cNvGrpSpPr/>
          <p:nvPr/>
        </p:nvGrpSpPr>
        <p:grpSpPr>
          <a:xfrm>
            <a:off x="138104" y="176352"/>
            <a:ext cx="3452930" cy="3208390"/>
            <a:chOff x="6096000" y="1711579"/>
            <a:chExt cx="5039414" cy="4549262"/>
          </a:xfrm>
        </p:grpSpPr>
        <p:grpSp>
          <p:nvGrpSpPr>
            <p:cNvPr id="12" name=""/>
            <p:cNvGrpSpPr/>
            <p:nvPr/>
          </p:nvGrpSpPr>
          <p:grpSpPr>
            <a:xfrm>
              <a:off x="6096000" y="3646713"/>
              <a:ext cx="3919073" cy="2614128"/>
              <a:chOff x="6096000" y="3646713"/>
              <a:chExt cx="3919073" cy="2614128"/>
            </a:xfrm>
          </p:grpSpPr>
          <p:sp>
            <p:nvSpPr>
              <p:cNvPr id="13" name=""/>
              <p:cNvSpPr/>
              <p:nvPr/>
            </p:nvSpPr>
            <p:spPr>
              <a:xfrm>
                <a:off x="6096000" y="3674296"/>
                <a:ext cx="3919073" cy="2586545"/>
              </a:xfrm>
              <a:custGeom>
                <a:avLst/>
                <a:pathLst>
                  <a:path w="1723" h="1138">
                    <a:moveTo>
                      <a:pt x="37" y="721"/>
                    </a:moveTo>
                    <a:cubicBezTo>
                      <a:pt x="451" y="0"/>
                      <a:pt x="451" y="0"/>
                      <a:pt x="451" y="0"/>
                    </a:cubicBezTo>
                    <a:cubicBezTo>
                      <a:pt x="451" y="0"/>
                      <a:pt x="451" y="0"/>
                      <a:pt x="451" y="0"/>
                    </a:cubicBezTo>
                    <a:cubicBezTo>
                      <a:pt x="342" y="265"/>
                      <a:pt x="450" y="484"/>
                      <a:pt x="634" y="605"/>
                    </a:cubicBezTo>
                    <a:cubicBezTo>
                      <a:pt x="828" y="733"/>
                      <a:pt x="1106" y="750"/>
                      <a:pt x="1330" y="579"/>
                    </a:cubicBezTo>
                    <a:cubicBezTo>
                      <a:pt x="1401" y="517"/>
                      <a:pt x="1446" y="426"/>
                      <a:pt x="1446" y="325"/>
                    </a:cubicBezTo>
                    <a:cubicBezTo>
                      <a:pt x="1446" y="196"/>
                      <a:pt x="1378" y="96"/>
                      <a:pt x="1277" y="32"/>
                    </a:cubicBezTo>
                    <a:cubicBezTo>
                      <a:pt x="1723" y="311"/>
                      <a:pt x="1648" y="1131"/>
                      <a:pt x="1071" y="1138"/>
                    </a:cubicBezTo>
                    <a:cubicBezTo>
                      <a:pt x="1071" y="1138"/>
                      <a:pt x="1071" y="1138"/>
                      <a:pt x="1071" y="1138"/>
                    </a:cubicBezTo>
                    <a:cubicBezTo>
                      <a:pt x="279" y="1138"/>
                      <a:pt x="279" y="1138"/>
                      <a:pt x="279" y="1138"/>
                    </a:cubicBezTo>
                    <a:cubicBezTo>
                      <a:pt x="125" y="1138"/>
                      <a:pt x="0" y="1014"/>
                      <a:pt x="0" y="860"/>
                    </a:cubicBezTo>
                    <a:cubicBezTo>
                      <a:pt x="0" y="809"/>
                      <a:pt x="13" y="762"/>
                      <a:pt x="37" y="721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14" name=""/>
              <p:cNvSpPr/>
              <p:nvPr/>
            </p:nvSpPr>
            <p:spPr>
              <a:xfrm>
                <a:off x="6651927" y="3646713"/>
                <a:ext cx="2134589" cy="1979694"/>
              </a:xfrm>
              <a:custGeom>
                <a:avLst/>
                <a:pathLst>
                  <a:path w="939" h="871">
                    <a:moveTo>
                      <a:pt x="939" y="677"/>
                    </a:moveTo>
                    <a:cubicBezTo>
                      <a:pt x="419" y="871"/>
                      <a:pt x="0" y="457"/>
                      <a:pt x="214" y="0"/>
                    </a:cubicBezTo>
                    <a:cubicBezTo>
                      <a:pt x="37" y="499"/>
                      <a:pt x="468" y="810"/>
                      <a:pt x="939" y="67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15" name=""/>
            <p:cNvGrpSpPr/>
            <p:nvPr/>
          </p:nvGrpSpPr>
          <p:grpSpPr>
            <a:xfrm>
              <a:off x="7846534" y="2522128"/>
              <a:ext cx="3288880" cy="3738713"/>
              <a:chOff x="7846534" y="2522128"/>
              <a:chExt cx="3288880" cy="3738713"/>
            </a:xfrm>
          </p:grpSpPr>
          <p:sp>
            <p:nvSpPr>
              <p:cNvPr id="16" name=""/>
              <p:cNvSpPr/>
              <p:nvPr/>
            </p:nvSpPr>
            <p:spPr>
              <a:xfrm>
                <a:off x="7846534" y="2522128"/>
                <a:ext cx="3288880" cy="3738713"/>
              </a:xfrm>
              <a:custGeom>
                <a:avLst/>
                <a:pathLst>
                  <a:path w="1446" h="1645">
                    <a:moveTo>
                      <a:pt x="992" y="501"/>
                    </a:moveTo>
                    <a:cubicBezTo>
                      <a:pt x="1409" y="1228"/>
                      <a:pt x="1409" y="1228"/>
                      <a:pt x="1409" y="1228"/>
                    </a:cubicBezTo>
                    <a:cubicBezTo>
                      <a:pt x="1432" y="1269"/>
                      <a:pt x="1446" y="1316"/>
                      <a:pt x="1446" y="1367"/>
                    </a:cubicBezTo>
                    <a:cubicBezTo>
                      <a:pt x="1446" y="1521"/>
                      <a:pt x="1321" y="1645"/>
                      <a:pt x="1167" y="1645"/>
                    </a:cubicBezTo>
                    <a:cubicBezTo>
                      <a:pt x="294" y="1645"/>
                      <a:pt x="294" y="1645"/>
                      <a:pt x="294" y="1645"/>
                    </a:cubicBezTo>
                    <a:cubicBezTo>
                      <a:pt x="877" y="1645"/>
                      <a:pt x="955" y="819"/>
                      <a:pt x="507" y="539"/>
                    </a:cubicBezTo>
                    <a:cubicBezTo>
                      <a:pt x="457" y="510"/>
                      <a:pt x="399" y="494"/>
                      <a:pt x="338" y="494"/>
                    </a:cubicBezTo>
                    <a:cubicBezTo>
                      <a:pt x="151" y="494"/>
                      <a:pt x="0" y="645"/>
                      <a:pt x="0" y="832"/>
                    </a:cubicBezTo>
                    <a:cubicBezTo>
                      <a:pt x="0" y="315"/>
                      <a:pt x="699" y="0"/>
                      <a:pt x="992" y="501"/>
                    </a:cubicBezTo>
                    <a:close/>
                  </a:path>
                </a:pathLst>
              </a:custGeom>
              <a:solidFill>
                <a:srgbClr val="00A7FA"/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17" name=""/>
              <p:cNvSpPr/>
              <p:nvPr/>
            </p:nvSpPr>
            <p:spPr>
              <a:xfrm>
                <a:off x="8514918" y="3746439"/>
                <a:ext cx="1587150" cy="2514402"/>
              </a:xfrm>
              <a:custGeom>
                <a:avLst/>
                <a:pathLst>
                  <a:path w="698" h="1106">
                    <a:moveTo>
                      <a:pt x="0" y="1106"/>
                    </a:moveTo>
                    <a:cubicBezTo>
                      <a:pt x="583" y="1106"/>
                      <a:pt x="661" y="280"/>
                      <a:pt x="213" y="0"/>
                    </a:cubicBezTo>
                    <a:cubicBezTo>
                      <a:pt x="698" y="280"/>
                      <a:pt x="610" y="1106"/>
                      <a:pt x="0" y="1106"/>
                    </a:cubicBez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18" name=""/>
            <p:cNvGrpSpPr/>
            <p:nvPr/>
          </p:nvGrpSpPr>
          <p:grpSpPr>
            <a:xfrm>
              <a:off x="6607369" y="1711579"/>
              <a:ext cx="3494701" cy="4010310"/>
              <a:chOff x="6607369" y="1711579"/>
              <a:chExt cx="3494701" cy="4010310"/>
            </a:xfrm>
          </p:grpSpPr>
          <p:sp>
            <p:nvSpPr>
              <p:cNvPr id="19" name=""/>
              <p:cNvSpPr/>
              <p:nvPr/>
            </p:nvSpPr>
            <p:spPr>
              <a:xfrm>
                <a:off x="6607369" y="1711579"/>
                <a:ext cx="3494701" cy="4010310"/>
              </a:xfrm>
              <a:custGeom>
                <a:avLst/>
                <a:pathLst>
                  <a:path w="1537" h="1764">
                    <a:moveTo>
                      <a:pt x="226" y="862"/>
                    </a:moveTo>
                    <a:cubicBezTo>
                      <a:pt x="640" y="141"/>
                      <a:pt x="640" y="141"/>
                      <a:pt x="640" y="141"/>
                    </a:cubicBezTo>
                    <a:cubicBezTo>
                      <a:pt x="688" y="57"/>
                      <a:pt x="779" y="0"/>
                      <a:pt x="883" y="0"/>
                    </a:cubicBezTo>
                    <a:cubicBezTo>
                      <a:pt x="985" y="0"/>
                      <a:pt x="1074" y="55"/>
                      <a:pt x="1123" y="136"/>
                    </a:cubicBezTo>
                    <a:cubicBezTo>
                      <a:pt x="1537" y="857"/>
                      <a:pt x="1537" y="857"/>
                      <a:pt x="1537" y="857"/>
                    </a:cubicBezTo>
                    <a:cubicBezTo>
                      <a:pt x="1537" y="857"/>
                      <a:pt x="1537" y="857"/>
                      <a:pt x="1537" y="857"/>
                    </a:cubicBezTo>
                    <a:cubicBezTo>
                      <a:pt x="1244" y="356"/>
                      <a:pt x="545" y="671"/>
                      <a:pt x="545" y="1188"/>
                    </a:cubicBezTo>
                    <a:cubicBezTo>
                      <a:pt x="545" y="1374"/>
                      <a:pt x="696" y="1525"/>
                      <a:pt x="883" y="1525"/>
                    </a:cubicBezTo>
                    <a:cubicBezTo>
                      <a:pt x="963" y="1525"/>
                      <a:pt x="1036" y="1498"/>
                      <a:pt x="1094" y="1451"/>
                    </a:cubicBezTo>
                    <a:cubicBezTo>
                      <a:pt x="681" y="1764"/>
                      <a:pt x="0" y="1400"/>
                      <a:pt x="226" y="863"/>
                    </a:cubicBezTo>
                    <a:lnTo>
                      <a:pt x="226" y="862"/>
                    </a:lnTo>
                    <a:close/>
                  </a:path>
                </a:pathLst>
              </a:custGeom>
              <a:solidFill>
                <a:srgbClr val="FABE04">
                  <a:alpha val="84000"/>
                </a:srgbClr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0" name=""/>
              <p:cNvSpPr/>
              <p:nvPr/>
            </p:nvSpPr>
            <p:spPr>
              <a:xfrm>
                <a:off x="7810461" y="2522128"/>
                <a:ext cx="2291607" cy="1890576"/>
              </a:xfrm>
              <a:custGeom>
                <a:avLst/>
                <a:pathLst>
                  <a:path w="1008" h="832">
                    <a:moveTo>
                      <a:pt x="16" y="832"/>
                    </a:moveTo>
                    <a:cubicBezTo>
                      <a:pt x="16" y="315"/>
                      <a:pt x="715" y="0"/>
                      <a:pt x="1008" y="501"/>
                    </a:cubicBezTo>
                    <a:cubicBezTo>
                      <a:pt x="715" y="1"/>
                      <a:pt x="0" y="253"/>
                      <a:pt x="16" y="832"/>
                    </a:cubicBezTo>
                    <a:close/>
                  </a:path>
                </a:pathLst>
              </a:custGeom>
              <a:solidFill>
                <a:srgbClr val="66FF99"/>
              </a:solidFill>
              <a:ln>
                <a:noFill/>
              </a:ln>
            </p:spPr>
            <p:txBody>
              <a:bodyPr wrap="square" lIns="91440" tIns="45720" rIns="91440" bIns="45720" anchor="t"/>
              <a:lstStyle>
                <a:lvl1pPr lvl="0">
                  <a:defRPr/>
                </a:lvl1pPr>
              </a:lstStyle>
              <a:p/>
            </p:txBody>
          </p:sp>
        </p:grpSp>
        <p:grpSp>
          <p:nvGrpSpPr>
            <p:cNvPr id="21" name=""/>
            <p:cNvGrpSpPr/>
            <p:nvPr/>
          </p:nvGrpSpPr>
          <p:grpSpPr>
            <a:xfrm>
              <a:off x="7975419" y="1811680"/>
              <a:ext cx="1267522" cy="994848"/>
              <a:chOff x="3930919" y="1481674"/>
              <a:chExt cx="1267522" cy="994848"/>
            </a:xfrm>
          </p:grpSpPr>
          <p:sp>
            <p:nvSpPr>
              <p:cNvPr id="22" name=""/>
              <p:cNvSpPr/>
              <p:nvPr/>
            </p:nvSpPr>
            <p:spPr>
              <a:xfrm>
                <a:off x="3945559" y="2199523"/>
                <a:ext cx="1252882" cy="276999"/>
              </a:xfrm>
              <a:prstGeom prst="rect">
                <a:avLst/>
              </a:prstGeom>
            </p:spPr>
            <p:txBody>
              <a:bodyPr wrap="square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3" name=""/>
              <p:cNvSpPr/>
              <p:nvPr/>
            </p:nvSpPr>
            <p:spPr>
              <a:xfrm>
                <a:off x="3930919" y="1481674"/>
                <a:ext cx="1252882" cy="759977"/>
              </a:xfrm>
              <a:prstGeom prst="rect">
                <a:avLst/>
              </a:prstGeom>
            </p:spPr>
            <p:txBody>
              <a:bodyPr wrap="square"/>
              <a:lstStyle>
                <a:lvl1pPr lvl="0">
                  <a:defRPr/>
                </a:lvl1pPr>
              </a:lstStyle>
              <a:p>
                <a:pPr lvl="0" algn="ctr" rtl="0"/>
                <a:r>
                  <a:rPr sz="2800"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/>
                  </a:rPr>
                  <a:t>01</a:t>
                </a:r>
              </a:p>
            </p:txBody>
          </p:sp>
        </p:grpSp>
        <p:grpSp>
          <p:nvGrpSpPr>
            <p:cNvPr id="24" name=""/>
            <p:cNvGrpSpPr/>
            <p:nvPr/>
          </p:nvGrpSpPr>
          <p:grpSpPr>
            <a:xfrm>
              <a:off x="9645375" y="5309959"/>
              <a:ext cx="1387080" cy="759977"/>
              <a:chOff x="3945559" y="2011899"/>
              <a:chExt cx="1387080" cy="759977"/>
            </a:xfrm>
          </p:grpSpPr>
          <p:sp>
            <p:nvSpPr>
              <p:cNvPr id="25" name=""/>
              <p:cNvSpPr/>
              <p:nvPr/>
            </p:nvSpPr>
            <p:spPr>
              <a:xfrm>
                <a:off x="3945559" y="2199523"/>
                <a:ext cx="1252882" cy="276999"/>
              </a:xfrm>
              <a:prstGeom prst="rect">
                <a:avLst/>
              </a:prstGeom>
            </p:spPr>
            <p:txBody>
              <a:bodyPr wrap="square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6" name=""/>
              <p:cNvSpPr/>
              <p:nvPr/>
            </p:nvSpPr>
            <p:spPr>
              <a:xfrm>
                <a:off x="4079757" y="2011899"/>
                <a:ext cx="1252882" cy="759977"/>
              </a:xfrm>
              <a:prstGeom prst="rect">
                <a:avLst/>
              </a:prstGeom>
            </p:spPr>
            <p:txBody>
              <a:bodyPr wrap="square"/>
              <a:lstStyle>
                <a:lvl1pPr lvl="0">
                  <a:defRPr/>
                </a:lvl1pPr>
              </a:lstStyle>
              <a:p>
                <a:pPr lvl="0" algn="ctr" rtl="0"/>
                <a:r>
                  <a:rPr sz="2800"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/>
                  </a:rPr>
                  <a:t>0</a:t>
                </a:r>
                <a:r>
                  <a:rPr sz="2800" lang="ru-RU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/>
                  </a:rPr>
                  <a:t>3</a:t>
                </a:r>
              </a:p>
            </p:txBody>
          </p:sp>
        </p:grpSp>
        <p:grpSp>
          <p:nvGrpSpPr>
            <p:cNvPr id="27" name=""/>
            <p:cNvGrpSpPr/>
            <p:nvPr/>
          </p:nvGrpSpPr>
          <p:grpSpPr>
            <a:xfrm>
              <a:off x="6164223" y="5309958"/>
              <a:ext cx="1474157" cy="759977"/>
              <a:chOff x="3724284" y="2011898"/>
              <a:chExt cx="1474157" cy="759977"/>
            </a:xfrm>
          </p:grpSpPr>
          <p:sp>
            <p:nvSpPr>
              <p:cNvPr id="28" name=""/>
              <p:cNvSpPr/>
              <p:nvPr/>
            </p:nvSpPr>
            <p:spPr>
              <a:xfrm>
                <a:off x="3945559" y="2199523"/>
                <a:ext cx="1252882" cy="276999"/>
              </a:xfrm>
              <a:prstGeom prst="rect">
                <a:avLst/>
              </a:prstGeom>
            </p:spPr>
            <p:txBody>
              <a:bodyPr wrap="square"/>
              <a:lstStyle>
                <a:lvl1pPr lvl="0">
                  <a:defRPr/>
                </a:lvl1pPr>
              </a:lstStyle>
              <a:p/>
            </p:txBody>
          </p:sp>
          <p:sp>
            <p:nvSpPr>
              <p:cNvPr id="29" name=""/>
              <p:cNvSpPr/>
              <p:nvPr/>
            </p:nvSpPr>
            <p:spPr>
              <a:xfrm>
                <a:off x="3724284" y="2011898"/>
                <a:ext cx="1252882" cy="759977"/>
              </a:xfrm>
              <a:prstGeom prst="rect">
                <a:avLst/>
              </a:prstGeom>
            </p:spPr>
            <p:txBody>
              <a:bodyPr wrap="square"/>
              <a:lstStyle>
                <a:lvl1pPr lvl="0">
                  <a:defRPr/>
                </a:lvl1pPr>
              </a:lstStyle>
              <a:p>
                <a:pPr lvl="0" algn="ctr" rtl="0"/>
                <a:r>
                  <a:rPr sz="2800"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/>
                  </a:rPr>
                  <a:t>0</a:t>
                </a:r>
                <a:r>
                  <a:rPr sz="2800" lang="ru-RU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/>
                  </a:rPr>
                  <a:t>2</a:t>
                </a:r>
              </a:p>
            </p:txBody>
          </p:sp>
        </p:grpSp>
        <p:sp>
          <p:nvSpPr>
            <p:cNvPr id="30" name=""/>
            <p:cNvSpPr/>
            <p:nvPr/>
          </p:nvSpPr>
          <p:spPr>
            <a:xfrm>
              <a:off x="7852846" y="3673119"/>
              <a:ext cx="1506077" cy="1476814"/>
            </a:xfrm>
            <a:prstGeom prst="ellipse">
              <a:avLst/>
            </a:prstGeom>
            <a:solidFill>
              <a:srgbClr val="659AAC"/>
            </a:solidFill>
            <a:ln>
              <a:noFill/>
            </a:ln>
            <a:effectLst>
              <a:outerShdw sx="102000" sy="102000" dir="0" dist="0" blurRad="63500" algn="ctr">
                <a:srgbClr val="000000">
                  <a:alpha val="40000"/>
                </a:srgbClr>
              </a:outerShdw>
            </a:effectLst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pic>
          <p:nvPicPr>
            <p:cNvPr id="31" name="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810460" y="3699756"/>
              <a:ext cx="1672590" cy="1423539"/>
            </a:xfrm>
            <a:prstGeom prst="rect"/>
          </p:spPr>
        </p:pic>
      </p:grpSp>
      <p:pic>
        <p:nvPicPr>
          <p:cNvPr id="32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022" y="3641891"/>
            <a:ext cx="3561707" cy="3268309"/>
          </a:xfrm>
          <a:prstGeom prst="rect"/>
        </p:spPr>
      </p:pic>
      <p:pic>
        <p:nvPicPr>
          <p:cNvPr id="33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547444" y="678810"/>
            <a:ext cx="576905" cy="576905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pic>
        <p:nvPicPr>
          <p:cNvPr id="34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93540" y="2703474"/>
            <a:ext cx="516272" cy="516272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pic>
        <p:nvPicPr>
          <p:cNvPr id="35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625952" y="2231601"/>
            <a:ext cx="561688" cy="561688"/>
          </a:xfrm>
          <a:prstGeom prst="rect"/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</p:pic>
      <p:sp>
        <p:nvSpPr>
          <p:cNvPr id="36" name=""/>
          <p:cNvSpPr/>
          <p:nvPr/>
        </p:nvSpPr>
        <p:spPr>
          <a:xfrm>
            <a:off x="6207564" y="5060924"/>
            <a:ext cx="1686075" cy="442800"/>
          </a:xfrm>
          <a:prstGeom prst="roundRect">
            <a:avLst>
              <a:gd name="adj" fmla="val 50000"/>
            </a:avLst>
          </a:prstGeom>
          <a:solidFill>
            <a:srgbClr val="E06C02"/>
          </a:solidFill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/>
          <a:lstStyle>
            <a:lvl1pPr lvl="0">
              <a:defRPr/>
            </a:lvl1pPr>
          </a:lstStyle>
          <a:p/>
        </p:txBody>
      </p:sp>
      <p:sp>
        <p:nvSpPr>
          <p:cNvPr id="37" name=""/>
          <p:cNvSpPr/>
          <p:nvPr/>
        </p:nvSpPr>
        <p:spPr>
          <a:xfrm>
            <a:off x="7594752" y="3708431"/>
            <a:ext cx="1367682" cy="395236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ВЫРУЧКА</a:t>
            </a:r>
          </a:p>
        </p:txBody>
      </p:sp>
      <p:sp>
        <p:nvSpPr>
          <p:cNvPr id="38" name=""/>
          <p:cNvSpPr/>
          <p:nvPr/>
        </p:nvSpPr>
        <p:spPr>
          <a:xfrm>
            <a:off x="7774845" y="4392875"/>
            <a:ext cx="4376519" cy="395236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ПРОИЗВОДИТЕЛЬНОСТЬ В МЕСЯЦ</a:t>
            </a:r>
          </a:p>
        </p:txBody>
      </p:sp>
      <p:sp>
        <p:nvSpPr>
          <p:cNvPr id="39" name=""/>
          <p:cNvSpPr/>
          <p:nvPr/>
        </p:nvSpPr>
        <p:spPr>
          <a:xfrm>
            <a:off x="7939378" y="5081744"/>
            <a:ext cx="3571812" cy="395236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ИНВЕСТИРОВАНИЕ 2,5 МЛН</a:t>
            </a:r>
          </a:p>
        </p:txBody>
      </p:sp>
      <p:sp>
        <p:nvSpPr>
          <p:cNvPr id="40" name=""/>
          <p:cNvSpPr/>
          <p:nvPr/>
        </p:nvSpPr>
        <p:spPr>
          <a:xfrm>
            <a:off x="8023170" y="5773719"/>
            <a:ext cx="3743332" cy="395236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РЕНТАБЕЛЬНОСТЬ ПО </a:t>
            </a:r>
            <a:r>
              <a:rPr sz="2000" b="1"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EBITDA</a:t>
            </a:r>
          </a:p>
        </p:txBody>
      </p:sp>
      <p:grpSp>
        <p:nvGrpSpPr>
          <p:cNvPr id="41" name=""/>
          <p:cNvGrpSpPr/>
          <p:nvPr/>
        </p:nvGrpSpPr>
        <p:grpSpPr>
          <a:xfrm>
            <a:off x="3045254" y="3889068"/>
            <a:ext cx="2885604" cy="2926492"/>
            <a:chOff x="4513527" y="4592793"/>
            <a:chExt cx="2212702" cy="2285455"/>
          </a:xfrm>
        </p:grpSpPr>
        <p:sp>
          <p:nvSpPr>
            <p:cNvPr id="42" name=""/>
            <p:cNvSpPr/>
            <p:nvPr/>
          </p:nvSpPr>
          <p:spPr>
            <a:xfrm>
              <a:off x="5905798" y="4933776"/>
              <a:ext cx="419349" cy="1010391"/>
            </a:xfrm>
            <a:custGeom>
              <a:avLst/>
              <a:pathLst>
                <a:path w="311" h="615">
                  <a:moveTo>
                    <a:pt x="311" y="615"/>
                  </a:moveTo>
                  <a:cubicBezTo>
                    <a:pt x="311" y="28"/>
                    <a:pt x="311" y="28"/>
                    <a:pt x="311" y="28"/>
                  </a:cubicBezTo>
                  <a:cubicBezTo>
                    <a:pt x="215" y="10"/>
                    <a:pt x="110" y="0"/>
                    <a:pt x="0" y="0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118" y="564"/>
                    <a:pt x="227" y="583"/>
                    <a:pt x="311" y="615"/>
                  </a:cubicBezTo>
                  <a:close/>
                </a:path>
              </a:pathLst>
            </a:custGeom>
            <a:solidFill>
              <a:srgbClr val="46B688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3" name=""/>
            <p:cNvSpPr/>
            <p:nvPr/>
          </p:nvSpPr>
          <p:spPr>
            <a:xfrm>
              <a:off x="4666018" y="4668138"/>
              <a:ext cx="953066" cy="1614115"/>
            </a:xfrm>
            <a:custGeom>
              <a:avLst/>
              <a:pathLst>
                <a:path w="706" h="983">
                  <a:moveTo>
                    <a:pt x="706" y="760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05" y="0"/>
                    <a:pt x="143" y="72"/>
                    <a:pt x="0" y="180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219" y="983"/>
                    <a:pt x="219" y="983"/>
                    <a:pt x="219" y="983"/>
                  </a:cubicBezTo>
                  <a:cubicBezTo>
                    <a:pt x="219" y="982"/>
                    <a:pt x="218" y="980"/>
                    <a:pt x="218" y="979"/>
                  </a:cubicBezTo>
                  <a:cubicBezTo>
                    <a:pt x="218" y="858"/>
                    <a:pt x="437" y="760"/>
                    <a:pt x="706" y="760"/>
                  </a:cubicBezTo>
                  <a:close/>
                </a:path>
              </a:pathLst>
            </a:custGeom>
            <a:solidFill>
              <a:srgbClr val="016AA3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4" name=""/>
            <p:cNvSpPr/>
            <p:nvPr/>
          </p:nvSpPr>
          <p:spPr>
            <a:xfrm>
              <a:off x="4666018" y="5377150"/>
              <a:ext cx="385992" cy="1203582"/>
            </a:xfrm>
            <a:custGeom>
              <a:avLst/>
              <a:pathLst>
                <a:path w="486" h="1246">
                  <a:moveTo>
                    <a:pt x="486" y="0"/>
                  </a:moveTo>
                  <a:lnTo>
                    <a:pt x="486" y="1011"/>
                  </a:lnTo>
                  <a:lnTo>
                    <a:pt x="0" y="1246"/>
                  </a:lnTo>
                  <a:lnTo>
                    <a:pt x="0" y="116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01A0F9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5" name=""/>
            <p:cNvSpPr/>
            <p:nvPr/>
          </p:nvSpPr>
          <p:spPr>
            <a:xfrm>
              <a:off x="4666018" y="6346005"/>
              <a:ext cx="1307289" cy="532243"/>
            </a:xfrm>
            <a:custGeom>
              <a:avLst/>
              <a:pathLst>
                <a:path w="968" h="324">
                  <a:moveTo>
                    <a:pt x="862" y="164"/>
                  </a:moveTo>
                  <a:cubicBezTo>
                    <a:pt x="813" y="171"/>
                    <a:pt x="761" y="175"/>
                    <a:pt x="706" y="175"/>
                  </a:cubicBezTo>
                  <a:cubicBezTo>
                    <a:pt x="702" y="175"/>
                    <a:pt x="699" y="175"/>
                    <a:pt x="695" y="175"/>
                  </a:cubicBezTo>
                  <a:cubicBezTo>
                    <a:pt x="692" y="175"/>
                    <a:pt x="690" y="175"/>
                    <a:pt x="687" y="175"/>
                  </a:cubicBezTo>
                  <a:cubicBezTo>
                    <a:pt x="516" y="172"/>
                    <a:pt x="368" y="130"/>
                    <a:pt x="286" y="68"/>
                  </a:cubicBezTo>
                  <a:cubicBezTo>
                    <a:pt x="245" y="36"/>
                    <a:pt x="221" y="39"/>
                    <a:pt x="219" y="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40" y="249"/>
                    <a:pt x="395" y="321"/>
                    <a:pt x="687" y="324"/>
                  </a:cubicBezTo>
                  <a:cubicBezTo>
                    <a:pt x="694" y="324"/>
                    <a:pt x="700" y="324"/>
                    <a:pt x="706" y="324"/>
                  </a:cubicBezTo>
                  <a:cubicBezTo>
                    <a:pt x="798" y="324"/>
                    <a:pt x="886" y="317"/>
                    <a:pt x="968" y="305"/>
                  </a:cubicBezTo>
                  <a:cubicBezTo>
                    <a:pt x="968" y="219"/>
                    <a:pt x="968" y="219"/>
                    <a:pt x="968" y="219"/>
                  </a:cubicBezTo>
                  <a:cubicBezTo>
                    <a:pt x="935" y="229"/>
                    <a:pt x="900" y="158"/>
                    <a:pt x="862" y="164"/>
                  </a:cubicBezTo>
                  <a:close/>
                </a:path>
              </a:pathLst>
            </a:custGeom>
            <a:solidFill>
              <a:srgbClr val="A8870C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6" name=""/>
            <p:cNvSpPr/>
            <p:nvPr/>
          </p:nvSpPr>
          <p:spPr>
            <a:xfrm>
              <a:off x="4513527" y="5022644"/>
              <a:ext cx="152491" cy="1558089"/>
            </a:xfrm>
            <a:custGeom>
              <a:avLst/>
              <a:pathLst>
                <a:path w="113" h="949">
                  <a:moveTo>
                    <a:pt x="7" y="136"/>
                  </a:moveTo>
                  <a:cubicBezTo>
                    <a:pt x="7" y="101"/>
                    <a:pt x="7" y="101"/>
                    <a:pt x="7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3"/>
                    <a:pt x="0" y="763"/>
                    <a:pt x="0" y="763"/>
                  </a:cubicBezTo>
                  <a:cubicBezTo>
                    <a:pt x="0" y="831"/>
                    <a:pt x="41" y="895"/>
                    <a:pt x="113" y="949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9" y="41"/>
                    <a:pt x="22" y="87"/>
                    <a:pt x="7" y="136"/>
                  </a:cubicBezTo>
                  <a:close/>
                </a:path>
              </a:pathLst>
            </a:custGeom>
            <a:solidFill>
              <a:srgbClr val="015685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7" name=""/>
            <p:cNvSpPr/>
            <p:nvPr/>
          </p:nvSpPr>
          <p:spPr>
            <a:xfrm>
              <a:off x="5619084" y="4991734"/>
              <a:ext cx="420143" cy="1007494"/>
            </a:xfrm>
            <a:custGeom>
              <a:avLst/>
              <a:pathLst>
                <a:path w="311" h="614">
                  <a:moveTo>
                    <a:pt x="311" y="614"/>
                  </a:moveTo>
                  <a:cubicBezTo>
                    <a:pt x="311" y="27"/>
                    <a:pt x="311" y="27"/>
                    <a:pt x="311" y="27"/>
                  </a:cubicBezTo>
                  <a:cubicBezTo>
                    <a:pt x="215" y="9"/>
                    <a:pt x="110" y="0"/>
                    <a:pt x="0" y="0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18" y="563"/>
                    <a:pt x="227" y="582"/>
                    <a:pt x="311" y="614"/>
                  </a:cubicBezTo>
                  <a:close/>
                </a:path>
              </a:pathLst>
            </a:custGeom>
            <a:solidFill>
              <a:srgbClr val="38906C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8" name=""/>
            <p:cNvSpPr/>
            <p:nvPr/>
          </p:nvSpPr>
          <p:spPr>
            <a:xfrm>
              <a:off x="5619084" y="4842010"/>
              <a:ext cx="706063" cy="330357"/>
            </a:xfrm>
            <a:custGeom>
              <a:avLst/>
              <a:pathLst>
                <a:path w="523" h="201">
                  <a:moveTo>
                    <a:pt x="311" y="201"/>
                  </a:moveTo>
                  <a:cubicBezTo>
                    <a:pt x="523" y="84"/>
                    <a:pt x="523" y="84"/>
                    <a:pt x="523" y="84"/>
                  </a:cubicBezTo>
                  <a:cubicBezTo>
                    <a:pt x="381" y="31"/>
                    <a:pt x="200" y="0"/>
                    <a:pt x="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19" y="149"/>
                    <a:pt x="226" y="169"/>
                    <a:pt x="311" y="201"/>
                  </a:cubicBezTo>
                  <a:close/>
                </a:path>
              </a:pathLst>
            </a:custGeom>
            <a:solidFill>
              <a:srgbClr val="7ACCAB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9" name=""/>
            <p:cNvSpPr/>
            <p:nvPr/>
          </p:nvSpPr>
          <p:spPr>
            <a:xfrm>
              <a:off x="4666018" y="6316060"/>
              <a:ext cx="1307289" cy="422124"/>
            </a:xfrm>
            <a:custGeom>
              <a:avLst/>
              <a:pathLst>
                <a:path w="968" h="257">
                  <a:moveTo>
                    <a:pt x="862" y="97"/>
                  </a:moveTo>
                  <a:cubicBezTo>
                    <a:pt x="813" y="104"/>
                    <a:pt x="761" y="108"/>
                    <a:pt x="706" y="108"/>
                  </a:cubicBezTo>
                  <a:cubicBezTo>
                    <a:pt x="702" y="108"/>
                    <a:pt x="699" y="108"/>
                    <a:pt x="695" y="108"/>
                  </a:cubicBezTo>
                  <a:cubicBezTo>
                    <a:pt x="521" y="106"/>
                    <a:pt x="369" y="63"/>
                    <a:pt x="286" y="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40" y="182"/>
                    <a:pt x="395" y="253"/>
                    <a:pt x="687" y="256"/>
                  </a:cubicBezTo>
                  <a:cubicBezTo>
                    <a:pt x="694" y="256"/>
                    <a:pt x="700" y="257"/>
                    <a:pt x="706" y="257"/>
                  </a:cubicBezTo>
                  <a:cubicBezTo>
                    <a:pt x="798" y="257"/>
                    <a:pt x="886" y="250"/>
                    <a:pt x="968" y="237"/>
                  </a:cubicBezTo>
                  <a:lnTo>
                    <a:pt x="862" y="97"/>
                  </a:lnTo>
                  <a:close/>
                </a:path>
              </a:pathLst>
            </a:custGeom>
            <a:solidFill>
              <a:srgbClr val="D8AB10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0" name=""/>
            <p:cNvSpPr/>
            <p:nvPr/>
          </p:nvSpPr>
          <p:spPr>
            <a:xfrm>
              <a:off x="4513527" y="4592793"/>
              <a:ext cx="1105557" cy="908000"/>
            </a:xfrm>
            <a:custGeom>
              <a:avLst/>
              <a:pathLst>
                <a:path w="819" h="553">
                  <a:moveTo>
                    <a:pt x="331" y="367"/>
                  </a:moveTo>
                  <a:cubicBezTo>
                    <a:pt x="331" y="246"/>
                    <a:pt x="550" y="176"/>
                    <a:pt x="819" y="176"/>
                  </a:cubicBezTo>
                  <a:cubicBezTo>
                    <a:pt x="819" y="149"/>
                    <a:pt x="819" y="149"/>
                    <a:pt x="819" y="149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367" y="0"/>
                    <a:pt x="0" y="164"/>
                    <a:pt x="0" y="367"/>
                  </a:cubicBezTo>
                  <a:cubicBezTo>
                    <a:pt x="0" y="435"/>
                    <a:pt x="41" y="499"/>
                    <a:pt x="113" y="553"/>
                  </a:cubicBezTo>
                  <a:cubicBezTo>
                    <a:pt x="399" y="478"/>
                    <a:pt x="399" y="478"/>
                    <a:pt x="399" y="478"/>
                  </a:cubicBezTo>
                  <a:cubicBezTo>
                    <a:pt x="356" y="446"/>
                    <a:pt x="331" y="408"/>
                    <a:pt x="331" y="367"/>
                  </a:cubicBezTo>
                  <a:close/>
                </a:path>
              </a:pathLst>
            </a:custGeom>
            <a:solidFill>
              <a:srgbClr val="0185CF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1" name=""/>
            <p:cNvSpPr/>
            <p:nvPr/>
          </p:nvSpPr>
          <p:spPr>
            <a:xfrm>
              <a:off x="5084974" y="5433760"/>
              <a:ext cx="1014484" cy="1016740"/>
            </a:xfrm>
            <a:prstGeom prst="ellipse">
              <a:avLst/>
            </a:prstGeom>
            <a:solidFill>
              <a:srgbClr val="659AAC"/>
            </a:solidFill>
            <a:ln>
              <a:noFill/>
            </a:ln>
            <a:effectLst>
              <a:outerShdw sx="102000" sy="102000" dir="0" dist="0" blurRad="63500" algn="ctr">
                <a:srgbClr val="000000">
                  <a:alpha val="40000"/>
                </a:srgbClr>
              </a:outerShdw>
            </a:effectLst>
          </p:spPr>
          <p:txBody>
            <a:bodyPr anchor="ctr"/>
            <a:lstStyle>
              <a:lvl1pPr lvl="0">
                <a:defRPr/>
              </a:lvl1pPr>
            </a:lstStyle>
            <a:p/>
          </p:txBody>
        </p:sp>
        <p:sp>
          <p:nvSpPr>
            <p:cNvPr id="52" name=""/>
            <p:cNvSpPr/>
            <p:nvPr/>
          </p:nvSpPr>
          <p:spPr>
            <a:xfrm>
              <a:off x="5973306" y="5636993"/>
              <a:ext cx="752922" cy="1209378"/>
            </a:xfrm>
            <a:custGeom>
              <a:avLst/>
              <a:pathLst>
                <a:path w="558" h="737">
                  <a:moveTo>
                    <a:pt x="550" y="164"/>
                  </a:moveTo>
                  <a:cubicBezTo>
                    <a:pt x="550" y="199"/>
                    <a:pt x="550" y="199"/>
                    <a:pt x="550" y="199"/>
                  </a:cubicBezTo>
                  <a:cubicBezTo>
                    <a:pt x="522" y="106"/>
                    <a:pt x="416" y="164"/>
                    <a:pt x="263" y="107"/>
                  </a:cubicBezTo>
                  <a:cubicBezTo>
                    <a:pt x="199" y="83"/>
                    <a:pt x="127" y="15"/>
                    <a:pt x="49" y="0"/>
                  </a:cubicBezTo>
                  <a:cubicBezTo>
                    <a:pt x="49" y="221"/>
                    <a:pt x="49" y="221"/>
                    <a:pt x="49" y="221"/>
                  </a:cubicBezTo>
                  <a:cubicBezTo>
                    <a:pt x="50" y="221"/>
                    <a:pt x="50" y="221"/>
                    <a:pt x="51" y="221"/>
                  </a:cubicBezTo>
                  <a:cubicBezTo>
                    <a:pt x="158" y="261"/>
                    <a:pt x="226" y="322"/>
                    <a:pt x="226" y="389"/>
                  </a:cubicBezTo>
                  <a:cubicBezTo>
                    <a:pt x="226" y="466"/>
                    <a:pt x="136" y="472"/>
                    <a:pt x="0" y="511"/>
                  </a:cubicBezTo>
                  <a:cubicBezTo>
                    <a:pt x="0" y="737"/>
                    <a:pt x="0" y="737"/>
                    <a:pt x="0" y="737"/>
                  </a:cubicBezTo>
                  <a:cubicBezTo>
                    <a:pt x="324" y="688"/>
                    <a:pt x="558" y="551"/>
                    <a:pt x="558" y="389"/>
                  </a:cubicBezTo>
                  <a:cubicBezTo>
                    <a:pt x="558" y="164"/>
                    <a:pt x="558" y="164"/>
                    <a:pt x="558" y="164"/>
                  </a:cubicBezTo>
                  <a:lnTo>
                    <a:pt x="550" y="164"/>
                  </a:lnTo>
                  <a:close/>
                </a:path>
              </a:pathLst>
            </a:custGeom>
            <a:solidFill>
              <a:srgbClr val="FEB572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3" name=""/>
            <p:cNvSpPr/>
            <p:nvPr/>
          </p:nvSpPr>
          <p:spPr>
            <a:xfrm>
              <a:off x="5829553" y="6250375"/>
              <a:ext cx="143754" cy="595996"/>
            </a:xfrm>
            <a:custGeom>
              <a:avLst/>
              <a:pathLst>
                <a:path w="181" h="617">
                  <a:moveTo>
                    <a:pt x="0" y="0"/>
                  </a:moveTo>
                  <a:lnTo>
                    <a:pt x="0" y="356"/>
                  </a:lnTo>
                  <a:lnTo>
                    <a:pt x="181" y="617"/>
                  </a:lnTo>
                  <a:lnTo>
                    <a:pt x="181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34F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54" name=""/>
            <p:cNvSpPr/>
            <p:nvPr/>
          </p:nvSpPr>
          <p:spPr>
            <a:xfrm>
              <a:off x="5829553" y="5449597"/>
              <a:ext cx="896676" cy="1032608"/>
            </a:xfrm>
            <a:custGeom>
              <a:avLst/>
              <a:pathLst>
                <a:path w="664" h="629">
                  <a:moveTo>
                    <a:pt x="664" y="281"/>
                  </a:moveTo>
                  <a:cubicBezTo>
                    <a:pt x="664" y="168"/>
                    <a:pt x="549" y="67"/>
                    <a:pt x="369" y="0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262" y="155"/>
                    <a:pt x="332" y="214"/>
                    <a:pt x="332" y="281"/>
                  </a:cubicBezTo>
                  <a:cubicBezTo>
                    <a:pt x="332" y="378"/>
                    <a:pt x="193" y="459"/>
                    <a:pt x="0" y="488"/>
                  </a:cubicBezTo>
                  <a:cubicBezTo>
                    <a:pt x="106" y="629"/>
                    <a:pt x="106" y="629"/>
                    <a:pt x="106" y="629"/>
                  </a:cubicBezTo>
                  <a:cubicBezTo>
                    <a:pt x="430" y="580"/>
                    <a:pt x="664" y="443"/>
                    <a:pt x="664" y="281"/>
                  </a:cubicBezTo>
                  <a:close/>
                </a:path>
              </a:pathLst>
            </a:custGeom>
            <a:solidFill>
              <a:srgbClr val="FD8517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pic>
          <p:nvPicPr>
            <p:cNvPr id="55" name="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055761" y="5451915"/>
              <a:ext cx="1126646" cy="980062"/>
            </a:xfrm>
            <a:prstGeom prst="rect"/>
          </p:spPr>
        </p:pic>
      </p:grpSp>
      <p:sp>
        <p:nvSpPr>
          <p:cNvPr id="56" name=""/>
          <p:cNvSpPr/>
          <p:nvPr/>
        </p:nvSpPr>
        <p:spPr>
          <a:xfrm>
            <a:off x="6207197" y="2870732"/>
            <a:ext cx="5371983" cy="523220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28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ПРЕДЛОЖЕНИЯ ИНВЕСТОРАМ</a:t>
            </a:r>
          </a:p>
        </p:txBody>
      </p:sp>
      <p:sp>
        <p:nvSpPr>
          <p:cNvPr id="57" name=""/>
          <p:cNvSpPr/>
          <p:nvPr/>
        </p:nvSpPr>
        <p:spPr>
          <a:xfrm>
            <a:off x="5674971" y="4389462"/>
            <a:ext cx="2048483" cy="442800"/>
          </a:xfrm>
          <a:prstGeom prst="roundRect">
            <a:avLst>
              <a:gd name="adj" fmla="val 50000"/>
            </a:avLst>
          </a:prstGeom>
          <a:solidFill>
            <a:srgbClr val="00B888"/>
          </a:solidFill>
          <a:ln>
            <a:noFill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anchor="ctr"/>
          <a:lstStyle>
            <a:lvl1pPr lvl="0">
              <a:defRPr/>
            </a:lvl1pPr>
          </a:lstStyle>
          <a:p/>
        </p:txBody>
      </p:sp>
      <p:sp>
        <p:nvSpPr>
          <p:cNvPr id="58" name=""/>
          <p:cNvSpPr txBox="1"/>
          <p:nvPr/>
        </p:nvSpPr>
        <p:spPr>
          <a:xfrm>
            <a:off x="5699134" y="4408837"/>
            <a:ext cx="2024319" cy="400110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2000" lang="ru-R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28 000 единиц</a:t>
            </a:r>
          </a:p>
        </p:txBody>
      </p:sp>
      <p:sp>
        <p:nvSpPr>
          <p:cNvPr id="59" name=""/>
          <p:cNvSpPr/>
          <p:nvPr/>
        </p:nvSpPr>
        <p:spPr>
          <a:xfrm>
            <a:off x="6357450" y="5076834"/>
            <a:ext cx="1435008" cy="400110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2000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30 % доли</a:t>
            </a:r>
          </a:p>
        </p:txBody>
      </p:sp>
      <p:sp>
        <p:nvSpPr>
          <p:cNvPr id="60" name=""/>
          <p:cNvSpPr/>
          <p:nvPr/>
        </p:nvSpPr>
        <p:spPr>
          <a:xfrm>
            <a:off x="6576104" y="5755963"/>
            <a:ext cx="1402915" cy="442800"/>
          </a:xfrm>
          <a:prstGeom prst="roundRect">
            <a:avLst>
              <a:gd name="adj" fmla="val 50000"/>
            </a:avLst>
          </a:prstGeom>
          <a:solidFill>
            <a:srgbClr val="B68E0E"/>
          </a:solidFill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/>
          <a:lstStyle>
            <a:lvl1pPr lvl="0">
              <a:defRPr/>
            </a:lvl1pPr>
          </a:lstStyle>
          <a:p/>
        </p:txBody>
      </p:sp>
      <p:sp>
        <p:nvSpPr>
          <p:cNvPr id="61" name=""/>
          <p:cNvSpPr/>
          <p:nvPr/>
        </p:nvSpPr>
        <p:spPr>
          <a:xfrm>
            <a:off x="6858487" y="5781996"/>
            <a:ext cx="739305" cy="400110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2000"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18 %</a:t>
            </a:r>
          </a:p>
        </p:txBody>
      </p:sp>
      <p:sp>
        <p:nvSpPr>
          <p:cNvPr id="62" name=""/>
          <p:cNvSpPr/>
          <p:nvPr/>
        </p:nvSpPr>
        <p:spPr>
          <a:xfrm flipH="1">
            <a:off x="9084326" y="-20238"/>
            <a:ext cx="3131838" cy="3197847"/>
          </a:xfrm>
          <a:custGeom>
            <a:avLst/>
            <a:pathLst>
              <a:path w="5199197" h="5898570">
                <a:moveTo>
                  <a:pt x="0" y="0"/>
                </a:moveTo>
                <a:lnTo>
                  <a:pt x="5140257" y="0"/>
                </a:lnTo>
                <a:lnTo>
                  <a:pt x="5157752" y="63195"/>
                </a:lnTo>
                <a:cubicBezTo>
                  <a:pt x="5370608" y="978523"/>
                  <a:pt x="4724703" y="2541814"/>
                  <a:pt x="4107543" y="3367314"/>
                </a:cubicBezTo>
                <a:cubicBezTo>
                  <a:pt x="3347962" y="4383314"/>
                  <a:pt x="1228876" y="5034038"/>
                  <a:pt x="304800" y="5646057"/>
                </a:cubicBezTo>
                <a:cubicBezTo>
                  <a:pt x="247045" y="5684308"/>
                  <a:pt x="190387" y="5727313"/>
                  <a:pt x="134870" y="5774070"/>
                </a:cubicBezTo>
                <a:lnTo>
                  <a:pt x="0" y="589857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6000">
                <a:srgbClr val="32768E">
                  <a:alpha val="95000"/>
                </a:srgbClr>
              </a:gs>
              <a:gs pos="23000">
                <a:srgbClr val="3F96B5"/>
              </a:gs>
              <a:gs pos="33000">
                <a:srgbClr val="6CA9BB">
                  <a:lumMod val="94000"/>
                  <a:lumOff val="6000"/>
                </a:srgbClr>
              </a:gs>
              <a:gs pos="41000">
                <a:srgbClr val="8FB7B9"/>
              </a:gs>
              <a:gs pos="56000">
                <a:srgbClr val="A3BFB9"/>
              </a:gs>
              <a:gs pos="71000">
                <a:srgbClr val="DACC84"/>
              </a:gs>
              <a:gs pos="87000">
                <a:srgbClr val="FDD463"/>
              </a:gs>
            </a:gsLst>
            <a:lin ang="13500000" scaled="1"/>
          </a:gradFill>
          <a:ln>
            <a:noFill/>
          </a:ln>
          <a:effectLst>
            <a:outerShdw sx="100000" sy="100000" dir="5400000" dist="50799" blurRad="63500" algn="b">
              <a:srgbClr val="000000">
                <a:alpha val="50000"/>
              </a:srgbClr>
            </a:outerShdw>
          </a:effectLst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sp>
        <p:nvSpPr>
          <p:cNvPr id="63" name=""/>
          <p:cNvSpPr/>
          <p:nvPr/>
        </p:nvSpPr>
        <p:spPr>
          <a:xfrm>
            <a:off x="5202189" y="3710631"/>
            <a:ext cx="2392562" cy="442800"/>
          </a:xfrm>
          <a:prstGeom prst="roundRect">
            <a:avLst>
              <a:gd name="adj" fmla="val 50000"/>
            </a:avLst>
          </a:prstGeom>
          <a:solidFill>
            <a:srgbClr val="01A0F9"/>
          </a:solidFill>
          <a:ln>
            <a:noFill/>
          </a:ln>
          <a:effectLst>
            <a:outerShdw sx="102000" sy="102000" dir="0" dist="0" blurRad="63500" algn="ctr">
              <a:srgbClr val="000000">
                <a:alpha val="40000"/>
              </a:srgbClr>
            </a:outerShdw>
          </a:effectLst>
        </p:spPr>
        <p:txBody>
          <a:bodyPr wrap="square" anchor="ctr"/>
          <a:lstStyle>
            <a:lvl1pPr lvl="0">
              <a:defRPr/>
            </a:lvl1pPr>
          </a:lstStyle>
          <a:p/>
        </p:txBody>
      </p:sp>
      <p:sp>
        <p:nvSpPr>
          <p:cNvPr id="64" name=""/>
          <p:cNvSpPr txBox="1"/>
          <p:nvPr/>
        </p:nvSpPr>
        <p:spPr>
          <a:xfrm>
            <a:off x="5258837" y="3730761"/>
            <a:ext cx="2317892" cy="400110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2000" lang="ru-R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1,4 млн. рублей</a:t>
            </a:r>
          </a:p>
        </p:txBody>
      </p:sp>
      <p:pic>
        <p:nvPicPr>
          <p:cNvPr id="65" name="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286757" y="274652"/>
            <a:ext cx="1522283" cy="1522282"/>
          </a:xfrm>
          <a:prstGeom prst="rect"/>
        </p:spPr>
      </p:pic>
    </p:spTree>
  </p:cSld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 l="1623" r="10977"/>
          <a:stretch>
            <a:fillRect/>
          </a:stretch>
        </p:blipFill>
        <p:spPr>
          <a:xfrm>
            <a:off x="3" y="10"/>
            <a:ext cx="10655455" cy="6857990"/>
          </a:xfrm>
          <a:prstGeom prst="rect"/>
        </p:spPr>
      </p:pic>
      <p:sp>
        <p:nvSpPr>
          <p:cNvPr id="3" name=""/>
          <p:cNvSpPr/>
          <p:nvPr/>
        </p:nvSpPr>
        <p:spPr>
          <a:xfrm>
            <a:off x="-1" y="-20238"/>
            <a:ext cx="12216165" cy="6878238"/>
          </a:xfrm>
          <a:prstGeom prst="rect">
            <a:avLst/>
          </a:prstGeom>
          <a:gradFill rotWithShape="1">
            <a:gsLst>
              <a:gs pos="0">
                <a:srgbClr val="2D6A7F">
                  <a:alpha val="84706"/>
                </a:srgbClr>
              </a:gs>
              <a:gs pos="62000">
                <a:srgbClr val="32768E">
                  <a:alpha val="85000"/>
                </a:srgbClr>
              </a:gs>
              <a:gs pos="93000">
                <a:srgbClr val="6198AC">
                  <a:alpha val="88000"/>
                </a:srgbClr>
              </a:gs>
              <a:gs pos="100000">
                <a:srgbClr val="6198AC">
                  <a:alpha val="88000"/>
                </a:srgbClr>
              </a:gs>
            </a:gsLst>
            <a:lin ang="189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grpSp>
        <p:nvGrpSpPr>
          <p:cNvPr id="4" name=""/>
          <p:cNvGrpSpPr/>
          <p:nvPr/>
        </p:nvGrpSpPr>
        <p:grpSpPr>
          <a:xfrm>
            <a:off x="8467192" y="2722543"/>
            <a:ext cx="3748972" cy="4135457"/>
            <a:chOff x="9579430" y="4279454"/>
            <a:chExt cx="2624767" cy="2751770"/>
          </a:xfrm>
        </p:grpSpPr>
        <p:sp>
          <p:nvSpPr>
            <p:cNvPr id="5" name=""/>
            <p:cNvSpPr/>
            <p:nvPr/>
          </p:nvSpPr>
          <p:spPr>
            <a:xfrm rot="10800000" flipV="1">
              <a:off x="10044925" y="4555586"/>
              <a:ext cx="2146572" cy="2475638"/>
            </a:xfrm>
            <a:custGeom>
              <a:avLst/>
              <a:pathLst>
                <a:path w="2146572" h="2475638">
                  <a:moveTo>
                    <a:pt x="0" y="0"/>
                  </a:moveTo>
                  <a:lnTo>
                    <a:pt x="0" y="2475638"/>
                  </a:lnTo>
                  <a:lnTo>
                    <a:pt x="2146572" y="2475638"/>
                  </a:lnTo>
                  <a:lnTo>
                    <a:pt x="2065467" y="2318816"/>
                  </a:lnTo>
                  <a:cubicBezTo>
                    <a:pt x="1811184" y="1840741"/>
                    <a:pt x="1541551" y="1396847"/>
                    <a:pt x="1334131" y="1074773"/>
                  </a:cubicBezTo>
                  <a:cubicBezTo>
                    <a:pt x="1085227" y="688285"/>
                    <a:pt x="701240" y="415773"/>
                    <a:pt x="300895" y="1749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6" name=""/>
            <p:cNvSpPr/>
            <p:nvPr/>
          </p:nvSpPr>
          <p:spPr>
            <a:xfrm rot="10800000" flipV="1">
              <a:off x="9579430" y="4279454"/>
              <a:ext cx="2612067" cy="2751770"/>
            </a:xfrm>
            <a:custGeom>
              <a:avLst/>
              <a:pathLst>
                <a:path w="2612067" h="2751770">
                  <a:moveTo>
                    <a:pt x="0" y="0"/>
                  </a:moveTo>
                  <a:lnTo>
                    <a:pt x="0" y="2751770"/>
                  </a:lnTo>
                  <a:lnTo>
                    <a:pt x="2612067" y="2751770"/>
                  </a:lnTo>
                  <a:lnTo>
                    <a:pt x="2530962" y="2594948"/>
                  </a:lnTo>
                  <a:cubicBezTo>
                    <a:pt x="2276679" y="2116873"/>
                    <a:pt x="2007047" y="1672979"/>
                    <a:pt x="1799626" y="1350905"/>
                  </a:cubicBezTo>
                  <a:cubicBezTo>
                    <a:pt x="1426270" y="771172"/>
                    <a:pt x="748977" y="447887"/>
                    <a:pt x="168445" y="10323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 rot="10800000" flipV="1">
              <a:off x="9812177" y="4412739"/>
              <a:ext cx="2392020" cy="2618485"/>
            </a:xfrm>
            <a:custGeom>
              <a:avLst/>
              <a:pathLst>
                <a:path w="2392020" h="2618485">
                  <a:moveTo>
                    <a:pt x="0" y="0"/>
                  </a:moveTo>
                  <a:lnTo>
                    <a:pt x="0" y="2618485"/>
                  </a:lnTo>
                  <a:lnTo>
                    <a:pt x="2392020" y="2618485"/>
                  </a:lnTo>
                  <a:lnTo>
                    <a:pt x="2310915" y="2461663"/>
                  </a:lnTo>
                  <a:cubicBezTo>
                    <a:pt x="2056632" y="1983588"/>
                    <a:pt x="1786999" y="1539694"/>
                    <a:pt x="1579579" y="1217620"/>
                  </a:cubicBezTo>
                  <a:cubicBezTo>
                    <a:pt x="1247707" y="702302"/>
                    <a:pt x="675687" y="389609"/>
                    <a:pt x="144943" y="8442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 rot="10800000" flipV="1">
              <a:off x="10277672" y="4690890"/>
              <a:ext cx="1913825" cy="2340334"/>
            </a:xfrm>
            <a:custGeom>
              <a:avLst/>
              <a:pathLst>
                <a:path w="1913825" h="2340334">
                  <a:moveTo>
                    <a:pt x="0" y="0"/>
                  </a:moveTo>
                  <a:lnTo>
                    <a:pt x="0" y="2340334"/>
                  </a:lnTo>
                  <a:lnTo>
                    <a:pt x="1913825" y="2340334"/>
                  </a:lnTo>
                  <a:lnTo>
                    <a:pt x="1832720" y="2183512"/>
                  </a:lnTo>
                  <a:cubicBezTo>
                    <a:pt x="1578437" y="1705437"/>
                    <a:pt x="1308805" y="1261543"/>
                    <a:pt x="1101384" y="939469"/>
                  </a:cubicBezTo>
                  <a:cubicBezTo>
                    <a:pt x="852480" y="552981"/>
                    <a:pt x="468493" y="280469"/>
                    <a:pt x="68148" y="3961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alpha val="55000"/>
                </a:schemeClr>
              </a:solidFill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9" name=""/>
          <p:cNvSpPr/>
          <p:nvPr/>
        </p:nvSpPr>
        <p:spPr>
          <a:xfrm>
            <a:off x="4365733" y="251233"/>
            <a:ext cx="3773791" cy="584775"/>
          </a:xfrm>
          <a:prstGeom prst="rect">
            <a:avLst/>
          </a:prstGeom>
        </p:spPr>
        <p:txBody>
          <a:bodyPr wrap="none"/>
          <a:lstStyle>
            <a:lvl1pPr lvl="0">
              <a:defRPr/>
            </a:lvl1pPr>
          </a:lstStyle>
          <a:p>
            <a:pPr lvl="0" rtl="0"/>
            <a:r>
              <a:rPr sz="32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ЦЕЛИ 2019 – 2020 </a:t>
            </a:r>
          </a:p>
        </p:txBody>
      </p:sp>
      <p:grpSp>
        <p:nvGrpSpPr>
          <p:cNvPr id="10" name=""/>
          <p:cNvGrpSpPr/>
          <p:nvPr/>
        </p:nvGrpSpPr>
        <p:grpSpPr>
          <a:xfrm>
            <a:off x="4038066" y="1548556"/>
            <a:ext cx="4429125" cy="4430713"/>
            <a:chOff x="2236788" y="1781175"/>
            <a:chExt cx="4429125" cy="4430713"/>
          </a:xfrm>
          <a:solidFill>
            <a:srgbClr val="FEA34F"/>
          </a:solidFill>
        </p:grpSpPr>
        <p:sp>
          <p:nvSpPr>
            <p:cNvPr id="11" name=""/>
            <p:cNvSpPr/>
            <p:nvPr/>
          </p:nvSpPr>
          <p:spPr>
            <a:xfrm>
              <a:off x="2555875" y="2081213"/>
              <a:ext cx="458788" cy="458788"/>
            </a:xfrm>
            <a:custGeom>
              <a:avLst/>
              <a:pathLst>
                <a:path w="289" h="289">
                  <a:moveTo>
                    <a:pt x="250" y="289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289" y="250"/>
                  </a:lnTo>
                  <a:lnTo>
                    <a:pt x="250" y="2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2" name=""/>
            <p:cNvSpPr/>
            <p:nvPr/>
          </p:nvSpPr>
          <p:spPr>
            <a:xfrm>
              <a:off x="2482850" y="2008188"/>
              <a:ext cx="215900" cy="215900"/>
            </a:xfrm>
            <a:custGeom>
              <a:avLst/>
              <a:pathLst>
                <a:path w="95" h="95">
                  <a:moveTo>
                    <a:pt x="78" y="17"/>
                  </a:moveTo>
                  <a:cubicBezTo>
                    <a:pt x="61" y="0"/>
                    <a:pt x="34" y="0"/>
                    <a:pt x="17" y="17"/>
                  </a:cubicBezTo>
                  <a:cubicBezTo>
                    <a:pt x="0" y="34"/>
                    <a:pt x="0" y="61"/>
                    <a:pt x="17" y="78"/>
                  </a:cubicBezTo>
                  <a:cubicBezTo>
                    <a:pt x="34" y="95"/>
                    <a:pt x="61" y="95"/>
                    <a:pt x="78" y="78"/>
                  </a:cubicBezTo>
                  <a:cubicBezTo>
                    <a:pt x="95" y="61"/>
                    <a:pt x="95" y="34"/>
                    <a:pt x="78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3" name=""/>
            <p:cNvSpPr/>
            <p:nvPr/>
          </p:nvSpPr>
          <p:spPr>
            <a:xfrm>
              <a:off x="2236788" y="1781175"/>
              <a:ext cx="4429125" cy="4430713"/>
            </a:xfrm>
            <a:custGeom>
              <a:avLst/>
              <a:pathLst>
                <a:path w="1950" h="1951">
                  <a:moveTo>
                    <a:pt x="975" y="1951"/>
                  </a:moveTo>
                  <a:cubicBezTo>
                    <a:pt x="715" y="1951"/>
                    <a:pt x="470" y="1849"/>
                    <a:pt x="285" y="1665"/>
                  </a:cubicBezTo>
                  <a:cubicBezTo>
                    <a:pt x="101" y="1481"/>
                    <a:pt x="0" y="1236"/>
                    <a:pt x="0" y="976"/>
                  </a:cubicBezTo>
                  <a:cubicBezTo>
                    <a:pt x="0" y="715"/>
                    <a:pt x="101" y="470"/>
                    <a:pt x="285" y="286"/>
                  </a:cubicBezTo>
                  <a:cubicBezTo>
                    <a:pt x="470" y="102"/>
                    <a:pt x="715" y="0"/>
                    <a:pt x="975" y="0"/>
                  </a:cubicBezTo>
                  <a:cubicBezTo>
                    <a:pt x="1000" y="0"/>
                    <a:pt x="1019" y="20"/>
                    <a:pt x="1019" y="44"/>
                  </a:cubicBezTo>
                  <a:cubicBezTo>
                    <a:pt x="1019" y="69"/>
                    <a:pt x="1000" y="89"/>
                    <a:pt x="975" y="89"/>
                  </a:cubicBezTo>
                  <a:cubicBezTo>
                    <a:pt x="738" y="89"/>
                    <a:pt x="516" y="181"/>
                    <a:pt x="348" y="348"/>
                  </a:cubicBezTo>
                  <a:cubicBezTo>
                    <a:pt x="181" y="516"/>
                    <a:pt x="88" y="739"/>
                    <a:pt x="88" y="976"/>
                  </a:cubicBezTo>
                  <a:cubicBezTo>
                    <a:pt x="88" y="1212"/>
                    <a:pt x="181" y="1435"/>
                    <a:pt x="348" y="1603"/>
                  </a:cubicBezTo>
                  <a:cubicBezTo>
                    <a:pt x="516" y="1770"/>
                    <a:pt x="738" y="1862"/>
                    <a:pt x="975" y="1862"/>
                  </a:cubicBezTo>
                  <a:cubicBezTo>
                    <a:pt x="1212" y="1862"/>
                    <a:pt x="1435" y="1770"/>
                    <a:pt x="1602" y="1603"/>
                  </a:cubicBezTo>
                  <a:cubicBezTo>
                    <a:pt x="1770" y="1435"/>
                    <a:pt x="1862" y="1212"/>
                    <a:pt x="1862" y="976"/>
                  </a:cubicBezTo>
                  <a:cubicBezTo>
                    <a:pt x="1862" y="951"/>
                    <a:pt x="1882" y="931"/>
                    <a:pt x="1906" y="931"/>
                  </a:cubicBezTo>
                  <a:cubicBezTo>
                    <a:pt x="1931" y="931"/>
                    <a:pt x="1950" y="951"/>
                    <a:pt x="1950" y="976"/>
                  </a:cubicBezTo>
                  <a:cubicBezTo>
                    <a:pt x="1950" y="1236"/>
                    <a:pt x="1849" y="1481"/>
                    <a:pt x="1665" y="1665"/>
                  </a:cubicBezTo>
                  <a:cubicBezTo>
                    <a:pt x="1481" y="1849"/>
                    <a:pt x="1236" y="1951"/>
                    <a:pt x="975" y="1951"/>
                  </a:cubicBezTo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14" name=""/>
          <p:cNvGrpSpPr/>
          <p:nvPr/>
        </p:nvGrpSpPr>
        <p:grpSpPr>
          <a:xfrm>
            <a:off x="4860391" y="1850180"/>
            <a:ext cx="3306763" cy="3295650"/>
            <a:chOff x="3059113" y="2082800"/>
            <a:chExt cx="3306763" cy="3295650"/>
          </a:xfrm>
          <a:solidFill>
            <a:srgbClr val="46B688"/>
          </a:solidFill>
        </p:grpSpPr>
        <p:sp>
          <p:nvSpPr>
            <p:cNvPr id="15" name=""/>
            <p:cNvSpPr/>
            <p:nvPr/>
          </p:nvSpPr>
          <p:spPr>
            <a:xfrm>
              <a:off x="5705475" y="2265363"/>
              <a:ext cx="458788" cy="458788"/>
            </a:xfrm>
            <a:custGeom>
              <a:avLst/>
              <a:pathLst>
                <a:path w="289" h="289">
                  <a:moveTo>
                    <a:pt x="38" y="289"/>
                  </a:moveTo>
                  <a:lnTo>
                    <a:pt x="0" y="250"/>
                  </a:lnTo>
                  <a:lnTo>
                    <a:pt x="249" y="0"/>
                  </a:lnTo>
                  <a:lnTo>
                    <a:pt x="289" y="40"/>
                  </a:lnTo>
                  <a:lnTo>
                    <a:pt x="38" y="2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6" name=""/>
            <p:cNvSpPr/>
            <p:nvPr/>
          </p:nvSpPr>
          <p:spPr>
            <a:xfrm>
              <a:off x="6021388" y="2192338"/>
              <a:ext cx="215900" cy="215900"/>
            </a:xfrm>
            <a:custGeom>
              <a:avLst/>
              <a:pathLst>
                <a:path w="95" h="95">
                  <a:moveTo>
                    <a:pt x="78" y="78"/>
                  </a:moveTo>
                  <a:cubicBezTo>
                    <a:pt x="95" y="61"/>
                    <a:pt x="95" y="34"/>
                    <a:pt x="78" y="17"/>
                  </a:cubicBezTo>
                  <a:cubicBezTo>
                    <a:pt x="61" y="0"/>
                    <a:pt x="34" y="0"/>
                    <a:pt x="17" y="17"/>
                  </a:cubicBezTo>
                  <a:cubicBezTo>
                    <a:pt x="0" y="34"/>
                    <a:pt x="0" y="61"/>
                    <a:pt x="17" y="78"/>
                  </a:cubicBezTo>
                  <a:cubicBezTo>
                    <a:pt x="34" y="95"/>
                    <a:pt x="61" y="95"/>
                    <a:pt x="78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17" name=""/>
            <p:cNvSpPr/>
            <p:nvPr/>
          </p:nvSpPr>
          <p:spPr>
            <a:xfrm>
              <a:off x="3059113" y="2082800"/>
              <a:ext cx="3306763" cy="3295650"/>
            </a:xfrm>
            <a:custGeom>
              <a:avLst/>
              <a:pathLst>
                <a:path w="1456" h="1451">
                  <a:moveTo>
                    <a:pt x="1178" y="1451"/>
                  </a:moveTo>
                  <a:cubicBezTo>
                    <a:pt x="1166" y="1451"/>
                    <a:pt x="1155" y="1447"/>
                    <a:pt x="1146" y="1438"/>
                  </a:cubicBezTo>
                  <a:cubicBezTo>
                    <a:pt x="1129" y="1421"/>
                    <a:pt x="1129" y="1393"/>
                    <a:pt x="1146" y="1376"/>
                  </a:cubicBezTo>
                  <a:cubicBezTo>
                    <a:pt x="1289" y="1233"/>
                    <a:pt x="1367" y="1044"/>
                    <a:pt x="1367" y="843"/>
                  </a:cubicBezTo>
                  <a:cubicBezTo>
                    <a:pt x="1367" y="641"/>
                    <a:pt x="1289" y="452"/>
                    <a:pt x="1146" y="309"/>
                  </a:cubicBezTo>
                  <a:cubicBezTo>
                    <a:pt x="1004" y="167"/>
                    <a:pt x="814" y="88"/>
                    <a:pt x="613" y="88"/>
                  </a:cubicBezTo>
                  <a:cubicBezTo>
                    <a:pt x="412" y="88"/>
                    <a:pt x="222" y="167"/>
                    <a:pt x="80" y="309"/>
                  </a:cubicBezTo>
                  <a:cubicBezTo>
                    <a:pt x="63" y="327"/>
                    <a:pt x="35" y="327"/>
                    <a:pt x="17" y="309"/>
                  </a:cubicBezTo>
                  <a:cubicBezTo>
                    <a:pt x="0" y="292"/>
                    <a:pt x="0" y="264"/>
                    <a:pt x="17" y="247"/>
                  </a:cubicBezTo>
                  <a:cubicBezTo>
                    <a:pt x="176" y="88"/>
                    <a:pt x="388" y="0"/>
                    <a:pt x="613" y="0"/>
                  </a:cubicBezTo>
                  <a:cubicBezTo>
                    <a:pt x="838" y="0"/>
                    <a:pt x="1050" y="88"/>
                    <a:pt x="1209" y="247"/>
                  </a:cubicBezTo>
                  <a:cubicBezTo>
                    <a:pt x="1368" y="406"/>
                    <a:pt x="1456" y="617"/>
                    <a:pt x="1456" y="843"/>
                  </a:cubicBezTo>
                  <a:cubicBezTo>
                    <a:pt x="1456" y="1068"/>
                    <a:pt x="1368" y="1279"/>
                    <a:pt x="1209" y="1438"/>
                  </a:cubicBezTo>
                  <a:cubicBezTo>
                    <a:pt x="1200" y="1447"/>
                    <a:pt x="1189" y="1451"/>
                    <a:pt x="1178" y="14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18" name=""/>
          <p:cNvGrpSpPr/>
          <p:nvPr/>
        </p:nvGrpSpPr>
        <p:grpSpPr>
          <a:xfrm>
            <a:off x="4914364" y="2474412"/>
            <a:ext cx="3736976" cy="3735388"/>
            <a:chOff x="3178175" y="2724150"/>
            <a:chExt cx="3736976" cy="3735388"/>
          </a:xfrm>
        </p:grpSpPr>
        <p:sp>
          <p:nvSpPr>
            <p:cNvPr id="19" name=""/>
            <p:cNvSpPr/>
            <p:nvPr/>
          </p:nvSpPr>
          <p:spPr>
            <a:xfrm>
              <a:off x="5230813" y="4776788"/>
              <a:ext cx="792163" cy="792163"/>
            </a:xfrm>
            <a:custGeom>
              <a:avLst/>
              <a:pathLst>
                <a:path w="499" h="499">
                  <a:moveTo>
                    <a:pt x="382" y="499"/>
                  </a:moveTo>
                  <a:lnTo>
                    <a:pt x="499" y="380"/>
                  </a:lnTo>
                  <a:lnTo>
                    <a:pt x="117" y="0"/>
                  </a:lnTo>
                  <a:lnTo>
                    <a:pt x="0" y="117"/>
                  </a:lnTo>
                  <a:lnTo>
                    <a:pt x="382" y="499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0" name=""/>
            <p:cNvSpPr/>
            <p:nvPr/>
          </p:nvSpPr>
          <p:spPr>
            <a:xfrm>
              <a:off x="5230813" y="4776788"/>
              <a:ext cx="792163" cy="792163"/>
            </a:xfrm>
            <a:custGeom>
              <a:avLst/>
              <a:pathLst>
                <a:path w="499" h="499">
                  <a:moveTo>
                    <a:pt x="382" y="499"/>
                  </a:moveTo>
                  <a:lnTo>
                    <a:pt x="499" y="380"/>
                  </a:lnTo>
                  <a:lnTo>
                    <a:pt x="117" y="0"/>
                  </a:lnTo>
                  <a:lnTo>
                    <a:pt x="0" y="117"/>
                  </a:lnTo>
                  <a:lnTo>
                    <a:pt x="382" y="499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1" name=""/>
            <p:cNvSpPr/>
            <p:nvPr/>
          </p:nvSpPr>
          <p:spPr>
            <a:xfrm>
              <a:off x="5241925" y="4926013"/>
              <a:ext cx="631825" cy="631825"/>
            </a:xfrm>
            <a:custGeom>
              <a:avLst/>
              <a:pathLst>
                <a:path w="398" h="398">
                  <a:moveTo>
                    <a:pt x="382" y="398"/>
                  </a:moveTo>
                  <a:lnTo>
                    <a:pt x="398" y="381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382" y="39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2" name=""/>
            <p:cNvSpPr/>
            <p:nvPr/>
          </p:nvSpPr>
          <p:spPr>
            <a:xfrm>
              <a:off x="5241925" y="4926013"/>
              <a:ext cx="631825" cy="631825"/>
            </a:xfrm>
            <a:custGeom>
              <a:avLst/>
              <a:pathLst>
                <a:path w="398" h="398">
                  <a:moveTo>
                    <a:pt x="382" y="398"/>
                  </a:moveTo>
                  <a:lnTo>
                    <a:pt x="398" y="381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382" y="398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3" name=""/>
            <p:cNvSpPr/>
            <p:nvPr/>
          </p:nvSpPr>
          <p:spPr>
            <a:xfrm>
              <a:off x="5278438" y="4905375"/>
              <a:ext cx="615950" cy="615950"/>
            </a:xfrm>
            <a:custGeom>
              <a:avLst/>
              <a:pathLst>
                <a:path w="388" h="388">
                  <a:moveTo>
                    <a:pt x="380" y="388"/>
                  </a:moveTo>
                  <a:lnTo>
                    <a:pt x="388" y="382"/>
                  </a:lnTo>
                  <a:lnTo>
                    <a:pt x="6" y="0"/>
                  </a:lnTo>
                  <a:lnTo>
                    <a:pt x="0" y="6"/>
                  </a:lnTo>
                  <a:lnTo>
                    <a:pt x="380" y="38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4" name=""/>
            <p:cNvSpPr/>
            <p:nvPr/>
          </p:nvSpPr>
          <p:spPr>
            <a:xfrm>
              <a:off x="5278438" y="4905375"/>
              <a:ext cx="615950" cy="615950"/>
            </a:xfrm>
            <a:custGeom>
              <a:avLst/>
              <a:pathLst>
                <a:path w="388" h="388">
                  <a:moveTo>
                    <a:pt x="380" y="388"/>
                  </a:moveTo>
                  <a:lnTo>
                    <a:pt x="388" y="382"/>
                  </a:lnTo>
                  <a:lnTo>
                    <a:pt x="6" y="0"/>
                  </a:lnTo>
                  <a:lnTo>
                    <a:pt x="0" y="6"/>
                  </a:lnTo>
                  <a:lnTo>
                    <a:pt x="380" y="388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5" name=""/>
            <p:cNvSpPr/>
            <p:nvPr/>
          </p:nvSpPr>
          <p:spPr>
            <a:xfrm>
              <a:off x="5675313" y="5219700"/>
              <a:ext cx="1239838" cy="1239838"/>
            </a:xfrm>
            <a:custGeom>
              <a:avLst/>
              <a:pathLst>
                <a:path w="546" h="546">
                  <a:moveTo>
                    <a:pt x="405" y="535"/>
                  </a:moveTo>
                  <a:cubicBezTo>
                    <a:pt x="416" y="546"/>
                    <a:pt x="435" y="546"/>
                    <a:pt x="446" y="535"/>
                  </a:cubicBezTo>
                  <a:cubicBezTo>
                    <a:pt x="534" y="447"/>
                    <a:pt x="534" y="447"/>
                    <a:pt x="534" y="447"/>
                  </a:cubicBezTo>
                  <a:cubicBezTo>
                    <a:pt x="546" y="435"/>
                    <a:pt x="546" y="417"/>
                    <a:pt x="534" y="405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29" y="0"/>
                    <a:pt x="111" y="0"/>
                    <a:pt x="99" y="11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0" y="111"/>
                    <a:pt x="0" y="130"/>
                    <a:pt x="11" y="141"/>
                  </a:cubicBezTo>
                  <a:cubicBezTo>
                    <a:pt x="405" y="535"/>
                    <a:pt x="405" y="535"/>
                    <a:pt x="405" y="535"/>
                  </a:cubicBezTo>
                </a:path>
              </a:pathLst>
            </a:custGeom>
            <a:solidFill>
              <a:srgbClr val="404040">
                <a:lumMod val="75000"/>
                <a:lumOff val="25000"/>
              </a:srgbClr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6" name=""/>
            <p:cNvSpPr/>
            <p:nvPr/>
          </p:nvSpPr>
          <p:spPr>
            <a:xfrm>
              <a:off x="6724650" y="6369050"/>
              <a:ext cx="30163" cy="28575"/>
            </a:xfrm>
            <a:custGeom>
              <a:avLst/>
              <a:pathLst>
                <a:path w="19" h="18">
                  <a:moveTo>
                    <a:pt x="19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B0D1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7" name=""/>
            <p:cNvSpPr/>
            <p:nvPr/>
          </p:nvSpPr>
          <p:spPr>
            <a:xfrm>
              <a:off x="6724650" y="6369050"/>
              <a:ext cx="30163" cy="28575"/>
            </a:xfrm>
            <a:custGeom>
              <a:avLst/>
              <a:pathLst>
                <a:path w="19" h="18">
                  <a:moveTo>
                    <a:pt x="19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8" name=""/>
            <p:cNvSpPr/>
            <p:nvPr/>
          </p:nvSpPr>
          <p:spPr>
            <a:xfrm>
              <a:off x="5737225" y="5380038"/>
              <a:ext cx="1017588" cy="1017588"/>
            </a:xfrm>
            <a:custGeom>
              <a:avLst/>
              <a:pathLst>
                <a:path w="641" h="641">
                  <a:moveTo>
                    <a:pt x="18" y="0"/>
                  </a:moveTo>
                  <a:lnTo>
                    <a:pt x="1" y="18"/>
                  </a:lnTo>
                  <a:lnTo>
                    <a:pt x="0" y="19"/>
                  </a:lnTo>
                  <a:lnTo>
                    <a:pt x="622" y="641"/>
                  </a:lnTo>
                  <a:lnTo>
                    <a:pt x="641" y="62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08080">
                <a:lumMod val="50000"/>
                <a:lumOff val="50000"/>
              </a:srgbClr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29" name=""/>
            <p:cNvSpPr/>
            <p:nvPr/>
          </p:nvSpPr>
          <p:spPr>
            <a:xfrm>
              <a:off x="5737225" y="5380038"/>
              <a:ext cx="1017588" cy="1017588"/>
            </a:xfrm>
            <a:custGeom>
              <a:avLst/>
              <a:pathLst>
                <a:path w="641" h="641">
                  <a:moveTo>
                    <a:pt x="18" y="0"/>
                  </a:moveTo>
                  <a:lnTo>
                    <a:pt x="1" y="18"/>
                  </a:lnTo>
                  <a:lnTo>
                    <a:pt x="0" y="19"/>
                  </a:lnTo>
                  <a:lnTo>
                    <a:pt x="622" y="641"/>
                  </a:lnTo>
                  <a:lnTo>
                    <a:pt x="641" y="623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0" name=""/>
            <p:cNvSpPr/>
            <p:nvPr/>
          </p:nvSpPr>
          <p:spPr>
            <a:xfrm>
              <a:off x="5680075" y="5440363"/>
              <a:ext cx="26988" cy="52388"/>
            </a:xfrm>
            <a:custGeom>
              <a:avLst/>
              <a:pathLst>
                <a:path w="12" h="23">
                  <a:moveTo>
                    <a:pt x="12" y="0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3" y="8"/>
                    <a:pt x="0" y="16"/>
                    <a:pt x="0" y="23"/>
                  </a:cubicBezTo>
                  <a:cubicBezTo>
                    <a:pt x="0" y="16"/>
                    <a:pt x="3" y="8"/>
                    <a:pt x="9" y="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C2B0D1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1" name=""/>
            <p:cNvSpPr/>
            <p:nvPr/>
          </p:nvSpPr>
          <p:spPr>
            <a:xfrm>
              <a:off x="5707063" y="5427663"/>
              <a:ext cx="11113" cy="12700"/>
            </a:xfrm>
            <a:custGeom>
              <a:avLst/>
              <a:pathLst>
                <a:path w="7" h="8">
                  <a:moveTo>
                    <a:pt x="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3687C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2" name=""/>
            <p:cNvSpPr/>
            <p:nvPr/>
          </p:nvSpPr>
          <p:spPr>
            <a:xfrm>
              <a:off x="5707063" y="5427663"/>
              <a:ext cx="11113" cy="12700"/>
            </a:xfrm>
            <a:custGeom>
              <a:avLst/>
              <a:pathLst>
                <a:path w="7" h="8">
                  <a:moveTo>
                    <a:pt x="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3" name=""/>
            <p:cNvSpPr/>
            <p:nvPr/>
          </p:nvSpPr>
          <p:spPr>
            <a:xfrm>
              <a:off x="5718175" y="5426075"/>
              <a:ext cx="1588" cy="1588"/>
            </a:xfrm>
            <a:prstGeom prst="rect">
              <a:avLst/>
            </a:prstGeom>
            <a:solidFill>
              <a:srgbClr val="615869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4" name=""/>
            <p:cNvSpPr/>
            <p:nvPr/>
          </p:nvSpPr>
          <p:spPr>
            <a:xfrm>
              <a:off x="5718175" y="5426075"/>
              <a:ext cx="1588" cy="15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5" name=""/>
            <p:cNvSpPr/>
            <p:nvPr/>
          </p:nvSpPr>
          <p:spPr>
            <a:xfrm>
              <a:off x="6688138" y="6416675"/>
              <a:ext cx="19050" cy="17463"/>
            </a:xfrm>
            <a:custGeom>
              <a:avLst/>
              <a:pathLst>
                <a:path w="12" h="11">
                  <a:moveTo>
                    <a:pt x="12" y="0"/>
                  </a:move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2B0D1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6" name=""/>
            <p:cNvSpPr/>
            <p:nvPr/>
          </p:nvSpPr>
          <p:spPr>
            <a:xfrm>
              <a:off x="6688138" y="6416675"/>
              <a:ext cx="19050" cy="17463"/>
            </a:xfrm>
            <a:custGeom>
              <a:avLst/>
              <a:pathLst>
                <a:path w="12" h="11">
                  <a:moveTo>
                    <a:pt x="12" y="0"/>
                  </a:moveTo>
                  <a:lnTo>
                    <a:pt x="0" y="11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7" name=""/>
            <p:cNvSpPr/>
            <p:nvPr/>
          </p:nvSpPr>
          <p:spPr>
            <a:xfrm>
              <a:off x="5680075" y="5426075"/>
              <a:ext cx="1027113" cy="1027113"/>
            </a:xfrm>
            <a:custGeom>
              <a:avLst/>
              <a:pathLst>
                <a:path w="452" h="452">
                  <a:moveTo>
                    <a:pt x="17" y="0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3" y="14"/>
                    <a:pt x="0" y="22"/>
                    <a:pt x="0" y="29"/>
                  </a:cubicBezTo>
                  <a:cubicBezTo>
                    <a:pt x="0" y="37"/>
                    <a:pt x="3" y="44"/>
                    <a:pt x="9" y="50"/>
                  </a:cubicBezTo>
                  <a:cubicBezTo>
                    <a:pt x="403" y="444"/>
                    <a:pt x="403" y="444"/>
                    <a:pt x="403" y="444"/>
                  </a:cubicBezTo>
                  <a:cubicBezTo>
                    <a:pt x="409" y="450"/>
                    <a:pt x="416" y="452"/>
                    <a:pt x="424" y="452"/>
                  </a:cubicBezTo>
                  <a:cubicBezTo>
                    <a:pt x="431" y="452"/>
                    <a:pt x="438" y="450"/>
                    <a:pt x="444" y="444"/>
                  </a:cubicBezTo>
                  <a:cubicBezTo>
                    <a:pt x="444" y="444"/>
                    <a:pt x="444" y="444"/>
                    <a:pt x="444" y="444"/>
                  </a:cubicBezTo>
                  <a:cubicBezTo>
                    <a:pt x="452" y="436"/>
                    <a:pt x="452" y="436"/>
                    <a:pt x="452" y="436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595959">
                <a:lumMod val="65000"/>
                <a:lumOff val="35000"/>
              </a:srgbClr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8" name=""/>
            <p:cNvSpPr/>
            <p:nvPr/>
          </p:nvSpPr>
          <p:spPr>
            <a:xfrm>
              <a:off x="5199063" y="4745038"/>
              <a:ext cx="315913" cy="315913"/>
            </a:xfrm>
            <a:custGeom>
              <a:avLst/>
              <a:pathLst>
                <a:path w="199" h="199">
                  <a:moveTo>
                    <a:pt x="54" y="199"/>
                  </a:moveTo>
                  <a:lnTo>
                    <a:pt x="199" y="53"/>
                  </a:lnTo>
                  <a:lnTo>
                    <a:pt x="146" y="0"/>
                  </a:lnTo>
                  <a:lnTo>
                    <a:pt x="0" y="144"/>
                  </a:lnTo>
                  <a:lnTo>
                    <a:pt x="54" y="19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39" name=""/>
            <p:cNvSpPr/>
            <p:nvPr/>
          </p:nvSpPr>
          <p:spPr>
            <a:xfrm>
              <a:off x="5203825" y="4935538"/>
              <a:ext cx="119063" cy="117475"/>
            </a:xfrm>
            <a:custGeom>
              <a:avLst/>
              <a:pathLst>
                <a:path w="75" h="74">
                  <a:moveTo>
                    <a:pt x="54" y="74"/>
                  </a:moveTo>
                  <a:lnTo>
                    <a:pt x="75" y="54"/>
                  </a:lnTo>
                  <a:lnTo>
                    <a:pt x="21" y="0"/>
                  </a:lnTo>
                  <a:lnTo>
                    <a:pt x="0" y="21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0" name=""/>
            <p:cNvSpPr/>
            <p:nvPr/>
          </p:nvSpPr>
          <p:spPr>
            <a:xfrm>
              <a:off x="5251450" y="4908550"/>
              <a:ext cx="100013" cy="100013"/>
            </a:xfrm>
            <a:custGeom>
              <a:avLst/>
              <a:pathLst>
                <a:path w="63" h="63">
                  <a:moveTo>
                    <a:pt x="53" y="63"/>
                  </a:moveTo>
                  <a:lnTo>
                    <a:pt x="63" y="54"/>
                  </a:lnTo>
                  <a:lnTo>
                    <a:pt x="8" y="0"/>
                  </a:lnTo>
                  <a:lnTo>
                    <a:pt x="0" y="8"/>
                  </a:lnTo>
                  <a:lnTo>
                    <a:pt x="53" y="63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1" name=""/>
            <p:cNvSpPr/>
            <p:nvPr/>
          </p:nvSpPr>
          <p:spPr>
            <a:xfrm>
              <a:off x="3178175" y="2724150"/>
              <a:ext cx="2547938" cy="2544763"/>
            </a:xfrm>
            <a:custGeom>
              <a:avLst/>
              <a:pathLst>
                <a:path w="1122" h="1121">
                  <a:moveTo>
                    <a:pt x="1076" y="561"/>
                  </a:moveTo>
                  <a:cubicBezTo>
                    <a:pt x="1030" y="561"/>
                    <a:pt x="1030" y="561"/>
                    <a:pt x="1030" y="561"/>
                  </a:cubicBezTo>
                  <a:cubicBezTo>
                    <a:pt x="1030" y="625"/>
                    <a:pt x="1017" y="687"/>
                    <a:pt x="993" y="743"/>
                  </a:cubicBezTo>
                  <a:cubicBezTo>
                    <a:pt x="958" y="827"/>
                    <a:pt x="898" y="899"/>
                    <a:pt x="823" y="949"/>
                  </a:cubicBezTo>
                  <a:cubicBezTo>
                    <a:pt x="748" y="1000"/>
                    <a:pt x="658" y="1029"/>
                    <a:pt x="561" y="1029"/>
                  </a:cubicBezTo>
                  <a:cubicBezTo>
                    <a:pt x="496" y="1029"/>
                    <a:pt x="435" y="1016"/>
                    <a:pt x="379" y="993"/>
                  </a:cubicBezTo>
                  <a:cubicBezTo>
                    <a:pt x="294" y="957"/>
                    <a:pt x="223" y="898"/>
                    <a:pt x="172" y="823"/>
                  </a:cubicBezTo>
                  <a:cubicBezTo>
                    <a:pt x="122" y="748"/>
                    <a:pt x="92" y="658"/>
                    <a:pt x="92" y="561"/>
                  </a:cubicBezTo>
                  <a:cubicBezTo>
                    <a:pt x="92" y="496"/>
                    <a:pt x="105" y="434"/>
                    <a:pt x="129" y="378"/>
                  </a:cubicBezTo>
                  <a:cubicBezTo>
                    <a:pt x="165" y="294"/>
                    <a:pt x="224" y="222"/>
                    <a:pt x="299" y="172"/>
                  </a:cubicBezTo>
                  <a:cubicBezTo>
                    <a:pt x="374" y="121"/>
                    <a:pt x="464" y="92"/>
                    <a:pt x="561" y="92"/>
                  </a:cubicBezTo>
                  <a:cubicBezTo>
                    <a:pt x="626" y="92"/>
                    <a:pt x="688" y="105"/>
                    <a:pt x="744" y="128"/>
                  </a:cubicBezTo>
                  <a:cubicBezTo>
                    <a:pt x="828" y="164"/>
                    <a:pt x="899" y="224"/>
                    <a:pt x="950" y="298"/>
                  </a:cubicBezTo>
                  <a:cubicBezTo>
                    <a:pt x="1000" y="373"/>
                    <a:pt x="1030" y="463"/>
                    <a:pt x="1030" y="561"/>
                  </a:cubicBezTo>
                  <a:cubicBezTo>
                    <a:pt x="1076" y="561"/>
                    <a:pt x="1076" y="561"/>
                    <a:pt x="1076" y="561"/>
                  </a:cubicBezTo>
                  <a:cubicBezTo>
                    <a:pt x="1122" y="561"/>
                    <a:pt x="1122" y="561"/>
                    <a:pt x="1122" y="561"/>
                  </a:cubicBezTo>
                  <a:cubicBezTo>
                    <a:pt x="1122" y="483"/>
                    <a:pt x="1106" y="409"/>
                    <a:pt x="1078" y="342"/>
                  </a:cubicBezTo>
                  <a:cubicBezTo>
                    <a:pt x="1035" y="242"/>
                    <a:pt x="964" y="156"/>
                    <a:pt x="875" y="96"/>
                  </a:cubicBezTo>
                  <a:cubicBezTo>
                    <a:pt x="785" y="35"/>
                    <a:pt x="677" y="0"/>
                    <a:pt x="561" y="0"/>
                  </a:cubicBezTo>
                  <a:cubicBezTo>
                    <a:pt x="484" y="0"/>
                    <a:pt x="410" y="15"/>
                    <a:pt x="343" y="44"/>
                  </a:cubicBezTo>
                  <a:cubicBezTo>
                    <a:pt x="242" y="86"/>
                    <a:pt x="157" y="157"/>
                    <a:pt x="96" y="247"/>
                  </a:cubicBezTo>
                  <a:cubicBezTo>
                    <a:pt x="36" y="336"/>
                    <a:pt x="0" y="445"/>
                    <a:pt x="0" y="561"/>
                  </a:cubicBezTo>
                  <a:cubicBezTo>
                    <a:pt x="0" y="638"/>
                    <a:pt x="16" y="712"/>
                    <a:pt x="44" y="779"/>
                  </a:cubicBezTo>
                  <a:cubicBezTo>
                    <a:pt x="87" y="880"/>
                    <a:pt x="158" y="965"/>
                    <a:pt x="248" y="1026"/>
                  </a:cubicBezTo>
                  <a:cubicBezTo>
                    <a:pt x="337" y="1086"/>
                    <a:pt x="445" y="1121"/>
                    <a:pt x="561" y="1121"/>
                  </a:cubicBezTo>
                  <a:cubicBezTo>
                    <a:pt x="638" y="1121"/>
                    <a:pt x="712" y="1106"/>
                    <a:pt x="779" y="1077"/>
                  </a:cubicBezTo>
                  <a:cubicBezTo>
                    <a:pt x="880" y="1035"/>
                    <a:pt x="966" y="964"/>
                    <a:pt x="1026" y="874"/>
                  </a:cubicBezTo>
                  <a:cubicBezTo>
                    <a:pt x="1087" y="785"/>
                    <a:pt x="1122" y="677"/>
                    <a:pt x="1122" y="561"/>
                  </a:cubicBezTo>
                  <a:lnTo>
                    <a:pt x="1076" y="56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2" name=""/>
            <p:cNvSpPr/>
            <p:nvPr/>
          </p:nvSpPr>
          <p:spPr>
            <a:xfrm>
              <a:off x="3230563" y="2776538"/>
              <a:ext cx="2443163" cy="2439988"/>
            </a:xfrm>
            <a:custGeom>
              <a:avLst/>
              <a:pathLst>
                <a:path w="1076" h="1075">
                  <a:moveTo>
                    <a:pt x="1053" y="538"/>
                  </a:moveTo>
                  <a:cubicBezTo>
                    <a:pt x="1030" y="538"/>
                    <a:pt x="1030" y="538"/>
                    <a:pt x="1030" y="538"/>
                  </a:cubicBezTo>
                  <a:cubicBezTo>
                    <a:pt x="1030" y="673"/>
                    <a:pt x="975" y="796"/>
                    <a:pt x="886" y="885"/>
                  </a:cubicBezTo>
                  <a:cubicBezTo>
                    <a:pt x="797" y="974"/>
                    <a:pt x="674" y="1029"/>
                    <a:pt x="538" y="1029"/>
                  </a:cubicBezTo>
                  <a:cubicBezTo>
                    <a:pt x="402" y="1029"/>
                    <a:pt x="279" y="974"/>
                    <a:pt x="190" y="885"/>
                  </a:cubicBezTo>
                  <a:cubicBezTo>
                    <a:pt x="101" y="796"/>
                    <a:pt x="46" y="673"/>
                    <a:pt x="46" y="538"/>
                  </a:cubicBezTo>
                  <a:cubicBezTo>
                    <a:pt x="46" y="402"/>
                    <a:pt x="101" y="279"/>
                    <a:pt x="190" y="190"/>
                  </a:cubicBezTo>
                  <a:cubicBezTo>
                    <a:pt x="279" y="101"/>
                    <a:pt x="402" y="46"/>
                    <a:pt x="538" y="46"/>
                  </a:cubicBezTo>
                  <a:cubicBezTo>
                    <a:pt x="674" y="46"/>
                    <a:pt x="797" y="101"/>
                    <a:pt x="886" y="190"/>
                  </a:cubicBezTo>
                  <a:cubicBezTo>
                    <a:pt x="975" y="279"/>
                    <a:pt x="1030" y="402"/>
                    <a:pt x="1030" y="538"/>
                  </a:cubicBezTo>
                  <a:cubicBezTo>
                    <a:pt x="1053" y="538"/>
                    <a:pt x="1053" y="538"/>
                    <a:pt x="1053" y="538"/>
                  </a:cubicBezTo>
                  <a:cubicBezTo>
                    <a:pt x="1076" y="538"/>
                    <a:pt x="1076" y="538"/>
                    <a:pt x="1076" y="538"/>
                  </a:cubicBezTo>
                  <a:cubicBezTo>
                    <a:pt x="1076" y="389"/>
                    <a:pt x="1016" y="255"/>
                    <a:pt x="918" y="157"/>
                  </a:cubicBezTo>
                  <a:cubicBezTo>
                    <a:pt x="821" y="60"/>
                    <a:pt x="687" y="0"/>
                    <a:pt x="538" y="0"/>
                  </a:cubicBezTo>
                  <a:cubicBezTo>
                    <a:pt x="390" y="0"/>
                    <a:pt x="255" y="60"/>
                    <a:pt x="158" y="157"/>
                  </a:cubicBezTo>
                  <a:cubicBezTo>
                    <a:pt x="61" y="255"/>
                    <a:pt x="0" y="389"/>
                    <a:pt x="0" y="538"/>
                  </a:cubicBezTo>
                  <a:cubicBezTo>
                    <a:pt x="0" y="686"/>
                    <a:pt x="61" y="821"/>
                    <a:pt x="158" y="918"/>
                  </a:cubicBezTo>
                  <a:cubicBezTo>
                    <a:pt x="255" y="1015"/>
                    <a:pt x="390" y="1075"/>
                    <a:pt x="538" y="1075"/>
                  </a:cubicBezTo>
                  <a:cubicBezTo>
                    <a:pt x="687" y="1075"/>
                    <a:pt x="821" y="1015"/>
                    <a:pt x="918" y="918"/>
                  </a:cubicBezTo>
                  <a:cubicBezTo>
                    <a:pt x="1016" y="821"/>
                    <a:pt x="1076" y="686"/>
                    <a:pt x="1076" y="538"/>
                  </a:cubicBezTo>
                  <a:lnTo>
                    <a:pt x="1053" y="53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grpSp>
        <p:nvGrpSpPr>
          <p:cNvPr id="43" name=""/>
          <p:cNvGrpSpPr/>
          <p:nvPr/>
        </p:nvGrpSpPr>
        <p:grpSpPr>
          <a:xfrm>
            <a:off x="4285716" y="2586781"/>
            <a:ext cx="3579813" cy="3128963"/>
            <a:chOff x="2484438" y="2819400"/>
            <a:chExt cx="3579813" cy="3128963"/>
          </a:xfrm>
          <a:solidFill>
            <a:srgbClr val="FFC000">
              <a:alpha val="77000"/>
            </a:srgbClr>
          </a:solidFill>
        </p:grpSpPr>
        <p:sp>
          <p:nvSpPr>
            <p:cNvPr id="44" name=""/>
            <p:cNvSpPr/>
            <p:nvPr/>
          </p:nvSpPr>
          <p:spPr>
            <a:xfrm>
              <a:off x="2840038" y="2819400"/>
              <a:ext cx="3224213" cy="2787650"/>
            </a:xfrm>
            <a:custGeom>
              <a:avLst/>
              <a:pathLst>
                <a:path w="1420" h="1228">
                  <a:moveTo>
                    <a:pt x="710" y="1228"/>
                  </a:moveTo>
                  <a:cubicBezTo>
                    <a:pt x="520" y="1228"/>
                    <a:pt x="342" y="1154"/>
                    <a:pt x="208" y="1020"/>
                  </a:cubicBezTo>
                  <a:cubicBezTo>
                    <a:pt x="74" y="886"/>
                    <a:pt x="0" y="708"/>
                    <a:pt x="0" y="519"/>
                  </a:cubicBezTo>
                  <a:cubicBezTo>
                    <a:pt x="0" y="329"/>
                    <a:pt x="74" y="151"/>
                    <a:pt x="208" y="17"/>
                  </a:cubicBezTo>
                  <a:cubicBezTo>
                    <a:pt x="225" y="0"/>
                    <a:pt x="253" y="0"/>
                    <a:pt x="270" y="17"/>
                  </a:cubicBezTo>
                  <a:cubicBezTo>
                    <a:pt x="288" y="34"/>
                    <a:pt x="288" y="62"/>
                    <a:pt x="270" y="80"/>
                  </a:cubicBezTo>
                  <a:cubicBezTo>
                    <a:pt x="153" y="197"/>
                    <a:pt x="89" y="353"/>
                    <a:pt x="89" y="519"/>
                  </a:cubicBezTo>
                  <a:cubicBezTo>
                    <a:pt x="89" y="861"/>
                    <a:pt x="368" y="1140"/>
                    <a:pt x="710" y="1140"/>
                  </a:cubicBezTo>
                  <a:cubicBezTo>
                    <a:pt x="1053" y="1140"/>
                    <a:pt x="1331" y="861"/>
                    <a:pt x="1331" y="519"/>
                  </a:cubicBezTo>
                  <a:cubicBezTo>
                    <a:pt x="1331" y="494"/>
                    <a:pt x="1351" y="474"/>
                    <a:pt x="1376" y="474"/>
                  </a:cubicBezTo>
                  <a:cubicBezTo>
                    <a:pt x="1400" y="474"/>
                    <a:pt x="1420" y="494"/>
                    <a:pt x="1420" y="519"/>
                  </a:cubicBezTo>
                  <a:cubicBezTo>
                    <a:pt x="1420" y="708"/>
                    <a:pt x="1346" y="886"/>
                    <a:pt x="1212" y="1020"/>
                  </a:cubicBezTo>
                  <a:cubicBezTo>
                    <a:pt x="1078" y="1154"/>
                    <a:pt x="900" y="1228"/>
                    <a:pt x="710" y="1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5" name=""/>
            <p:cNvSpPr/>
            <p:nvPr/>
          </p:nvSpPr>
          <p:spPr>
            <a:xfrm>
              <a:off x="2560638" y="5024438"/>
              <a:ext cx="849313" cy="849313"/>
            </a:xfrm>
            <a:custGeom>
              <a:avLst/>
              <a:pathLst>
                <a:path w="535" h="535">
                  <a:moveTo>
                    <a:pt x="38" y="535"/>
                  </a:moveTo>
                  <a:lnTo>
                    <a:pt x="0" y="496"/>
                  </a:lnTo>
                  <a:lnTo>
                    <a:pt x="496" y="0"/>
                  </a:lnTo>
                  <a:lnTo>
                    <a:pt x="535" y="38"/>
                  </a:lnTo>
                  <a:lnTo>
                    <a:pt x="38" y="5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  <p:sp>
          <p:nvSpPr>
            <p:cNvPr id="46" name=""/>
            <p:cNvSpPr/>
            <p:nvPr/>
          </p:nvSpPr>
          <p:spPr>
            <a:xfrm>
              <a:off x="2484438" y="5732463"/>
              <a:ext cx="215900" cy="215900"/>
            </a:xfrm>
            <a:custGeom>
              <a:avLst/>
              <a:pathLst>
                <a:path w="95" h="95">
                  <a:moveTo>
                    <a:pt x="17" y="17"/>
                  </a:moveTo>
                  <a:cubicBezTo>
                    <a:pt x="0" y="33"/>
                    <a:pt x="0" y="61"/>
                    <a:pt x="17" y="78"/>
                  </a:cubicBezTo>
                  <a:cubicBezTo>
                    <a:pt x="34" y="95"/>
                    <a:pt x="62" y="95"/>
                    <a:pt x="79" y="78"/>
                  </a:cubicBezTo>
                  <a:cubicBezTo>
                    <a:pt x="95" y="61"/>
                    <a:pt x="95" y="33"/>
                    <a:pt x="79" y="17"/>
                  </a:cubicBezTo>
                  <a:cubicBezTo>
                    <a:pt x="62" y="0"/>
                    <a:pt x="34" y="0"/>
                    <a:pt x="17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40" tIns="45720" rIns="91440" bIns="45720" anchor="t"/>
            <a:lstStyle>
              <a:lvl1pPr lvl="0">
                <a:defRPr/>
              </a:lvl1pPr>
            </a:lstStyle>
            <a:p/>
          </p:txBody>
        </p:sp>
      </p:grpSp>
      <p:sp>
        <p:nvSpPr>
          <p:cNvPr id="47" name=""/>
          <p:cNvSpPr/>
          <p:nvPr/>
        </p:nvSpPr>
        <p:spPr>
          <a:xfrm>
            <a:off x="3479275" y="5589881"/>
            <a:ext cx="849313" cy="847725"/>
          </a:xfrm>
          <a:prstGeom prst="ellipse">
            <a:avLst/>
          </a:prstGeom>
          <a:solidFill>
            <a:srgbClr val="FFFFFF"/>
          </a:solidFill>
          <a:ln w="22225" cap="flat">
            <a:solidFill>
              <a:srgbClr val="D1AD1E"/>
            </a:solidFill>
            <a:miter/>
          </a:ln>
          <a:effectLst>
            <a:outerShdw sx="100000" sy="100000" dir="5400000" dist="38099" blurRad="50800" algn="t">
              <a:srgbClr val="000000">
                <a:alpha val="30000"/>
              </a:srgbClr>
            </a:outerShdw>
          </a:effectLst>
        </p:spPr>
        <p:txBody>
          <a:bodyPr wrap="square" lIns="91440" tIns="45720" rIns="91440" bIns="45720" anchor="t"/>
          <a:lstStyle>
            <a:lvl1pPr lvl="0" algn="l" rtl="0" marL="0">
              <a:defRPr sz="1800">
                <a:solidFill>
                  <a:schemeClr val="tx1"/>
                </a:solidFill>
                <a:latin typeface="Calibri"/>
              </a:defRPr>
            </a:lvl1pPr>
          </a:lstStyle>
          <a:p/>
        </p:txBody>
      </p:sp>
      <p:pic>
        <p:nvPicPr>
          <p:cNvPr id="48" name=""/>
          <p:cNvPicPr/>
          <p:nvPr/>
        </p:nvPicPr>
        <p:blipFill>
          <a:blip r:embed="rId2"/>
          <a:srcRect l="14057" t="932" r="5409" b="328"/>
          <a:stretch>
            <a:fillRect/>
          </a:stretch>
        </p:blipFill>
        <p:spPr>
          <a:xfrm>
            <a:off x="5182410" y="2744945"/>
            <a:ext cx="2011847" cy="2010361"/>
          </a:xfrm>
          <a:prstGeom prst="rect"/>
        </p:spPr>
      </p:pic>
      <p:sp>
        <p:nvSpPr>
          <p:cNvPr id="49" name=""/>
          <p:cNvSpPr/>
          <p:nvPr/>
        </p:nvSpPr>
        <p:spPr>
          <a:xfrm>
            <a:off x="5119607" y="2672851"/>
            <a:ext cx="2130424" cy="2130424"/>
          </a:xfrm>
          <a:prstGeom prst="ellipse">
            <a:avLst/>
          </a:prstGeom>
          <a:gradFill rotWithShape="1">
            <a:gsLst>
              <a:gs pos="0">
                <a:srgbClr val="FFC000">
                  <a:alpha val="43000"/>
                </a:srgbClr>
              </a:gs>
              <a:gs pos="37000">
                <a:srgbClr val="7A9355">
                  <a:alpha val="66000"/>
                </a:srgbClr>
              </a:gs>
              <a:gs pos="100000">
                <a:srgbClr val="016AA3"/>
              </a:gs>
            </a:gsLst>
            <a:lin ang="2700000" scaled="1"/>
          </a:gradFill>
          <a:ln>
            <a:noFill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50" name=""/>
          <p:cNvSpPr/>
          <p:nvPr/>
        </p:nvSpPr>
        <p:spPr>
          <a:xfrm>
            <a:off x="3488609" y="1035793"/>
            <a:ext cx="849313" cy="847725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FEA34F"/>
            </a:solidFill>
            <a:miter/>
          </a:ln>
          <a:effectLst>
            <a:outerShdw sx="100000" sy="100000" dir="5400000" dist="38099" blurRad="50800" algn="t">
              <a:srgbClr val="000000">
                <a:alpha val="30000"/>
              </a:srgbClr>
            </a:outerShdw>
          </a:effectLst>
        </p:spPr>
        <p:txBody>
          <a:bodyPr wrap="square" lIns="91440" tIns="45720" rIns="91440" bIns="45720" anchor="t"/>
          <a:lstStyle>
            <a:lvl1pPr lvl="0" algn="l" rtl="0" marL="0">
              <a:defRPr sz="1800">
                <a:solidFill>
                  <a:schemeClr val="tx1"/>
                </a:solidFill>
                <a:latin typeface="Calibri"/>
              </a:defRPr>
            </a:lvl1pPr>
          </a:lstStyle>
          <a:p/>
        </p:txBody>
      </p:sp>
      <p:sp>
        <p:nvSpPr>
          <p:cNvPr id="51" name=""/>
          <p:cNvSpPr/>
          <p:nvPr/>
        </p:nvSpPr>
        <p:spPr>
          <a:xfrm>
            <a:off x="7969605" y="1193300"/>
            <a:ext cx="849313" cy="847725"/>
          </a:xfrm>
          <a:prstGeom prst="ellipse">
            <a:avLst/>
          </a:prstGeom>
          <a:solidFill>
            <a:srgbClr val="FFFFFF"/>
          </a:solidFill>
          <a:ln w="22225" cap="flat">
            <a:solidFill>
              <a:srgbClr val="00B888"/>
            </a:solidFill>
            <a:miter/>
          </a:ln>
          <a:effectLst>
            <a:outerShdw sx="100000" sy="100000" dir="5400000" dist="38099" blurRad="50800" algn="t">
              <a:srgbClr val="000000">
                <a:alpha val="30000"/>
              </a:srgbClr>
            </a:outerShdw>
          </a:effectLst>
        </p:spPr>
        <p:txBody>
          <a:bodyPr wrap="square" lIns="91440" tIns="45720" rIns="91440" bIns="45720" anchor="t"/>
          <a:lstStyle>
            <a:lvl1pPr lvl="0" algn="l" rtl="0" marL="0">
              <a:defRPr sz="1800">
                <a:solidFill>
                  <a:schemeClr val="tx1"/>
                </a:solidFill>
                <a:latin typeface="Calibri"/>
              </a:defRPr>
            </a:lvl1pPr>
          </a:lstStyle>
          <a:p/>
        </p:txBody>
      </p:sp>
      <p:sp>
        <p:nvSpPr>
          <p:cNvPr id="52" name=""/>
          <p:cNvSpPr/>
          <p:nvPr/>
        </p:nvSpPr>
        <p:spPr>
          <a:xfrm>
            <a:off x="701961" y="1643804"/>
            <a:ext cx="3659955" cy="1938992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РАЗРАБОТКА И </a:t>
            </a:r>
          </a:p>
          <a:p>
            <a:pPr lvl="0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СОЗДАНИЕ ПРЕСС ФОРМ ДЛЯ УВЕЛИЧЕНИЯ ПРОИЗВОДИТЕЛЬНОСТИ</a:t>
            </a:r>
          </a:p>
          <a:p>
            <a:pPr lvl="0" rtl="0"/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 РАСШИРЕНИЯ АССОРТИМЕНТА</a:t>
            </a:r>
          </a:p>
        </p:txBody>
      </p:sp>
      <p:sp>
        <p:nvSpPr>
          <p:cNvPr id="53" name=""/>
          <p:cNvSpPr/>
          <p:nvPr/>
        </p:nvSpPr>
        <p:spPr>
          <a:xfrm>
            <a:off x="732010" y="5081930"/>
            <a:ext cx="3000703" cy="1053878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</a:pP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РАЗВИТИЕ ДИСТРИБУТОРСКОГО ОТДЕЛА В РФ И СНГ </a:t>
            </a:r>
          </a:p>
        </p:txBody>
      </p:sp>
      <p:sp>
        <p:nvSpPr>
          <p:cNvPr id="54" name=""/>
          <p:cNvSpPr/>
          <p:nvPr/>
        </p:nvSpPr>
        <p:spPr>
          <a:xfrm>
            <a:off x="8905250" y="1061207"/>
            <a:ext cx="3193624" cy="1383199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sz="2000" b="1"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ПОДГОТОВКА РЕЗЕРВНОГО ФОНДА ДЛЯ СЕЗОННЫХ РИСКОВ</a:t>
            </a:r>
          </a:p>
        </p:txBody>
      </p:sp>
      <p:pic>
        <p:nvPicPr>
          <p:cNvPr id="55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643064" y="1182007"/>
            <a:ext cx="548171" cy="548171"/>
          </a:xfrm>
          <a:prstGeom prst="rect"/>
        </p:spPr>
      </p:pic>
      <p:pic>
        <p:nvPicPr>
          <p:cNvPr id="56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96200" y="5689893"/>
            <a:ext cx="634130" cy="634130"/>
          </a:xfrm>
          <a:prstGeom prst="rect"/>
        </p:spPr>
      </p:pic>
      <p:pic>
        <p:nvPicPr>
          <p:cNvPr id="57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030017" y="1272541"/>
            <a:ext cx="742527" cy="742527"/>
          </a:xfrm>
          <a:prstGeom prst="rect"/>
        </p:spPr>
      </p:pic>
      <p:pic>
        <p:nvPicPr>
          <p:cNvPr id="58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873592" y="2782377"/>
            <a:ext cx="3088662" cy="4075614"/>
          </a:xfrm>
          <a:prstGeom prst="rect"/>
        </p:spPr>
      </p:pic>
    </p:spTree>
  </p:cSld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